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59" r:id="rId8"/>
    <p:sldId id="266" r:id="rId9"/>
    <p:sldId id="265" r:id="rId10"/>
    <p:sldId id="260" r:id="rId11"/>
    <p:sldId id="267" r:id="rId12"/>
    <p:sldId id="26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7" autoAdjust="0"/>
    <p:restoredTop sz="94646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FECD96-426B-4A80-AEC1-4F40E3B9132F}" type="datetimeFigureOut">
              <a:rPr lang="en-US" smtClean="0"/>
              <a:pPr/>
              <a:t>11/7/2008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438B55-7D14-46B9-839A-7844C5FF90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Nature of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Temperature</a:t>
            </a:r>
          </a:p>
          <a:p>
            <a:pPr lvl="1"/>
            <a:r>
              <a:rPr lang="en-US" dirty="0" smtClean="0"/>
              <a:t>Potential Energy: particles absorb some energy</a:t>
            </a:r>
          </a:p>
          <a:p>
            <a:pPr lvl="1"/>
            <a:r>
              <a:rPr lang="en-US" dirty="0" smtClean="0"/>
              <a:t>Kinetic Energy: particles speed up</a:t>
            </a:r>
          </a:p>
          <a:p>
            <a:r>
              <a:rPr lang="en-US" dirty="0" smtClean="0"/>
              <a:t>Average kinetic </a:t>
            </a:r>
            <a:r>
              <a:rPr lang="en-US" dirty="0" smtClean="0"/>
              <a:t>energy: </a:t>
            </a:r>
            <a:r>
              <a:rPr lang="en-US" dirty="0" smtClean="0"/>
              <a:t>at any given temperature, particles  of all substances have the same kinetic energy</a:t>
            </a:r>
          </a:p>
          <a:p>
            <a:r>
              <a:rPr lang="en-US" dirty="0" smtClean="0"/>
              <a:t>Average KE increase </a:t>
            </a:r>
            <a:r>
              <a:rPr lang="en-US" dirty="0" smtClean="0">
                <a:sym typeface="Wingdings" pitchFamily="2" charset="2"/>
              </a:rPr>
              <a:t> Temp. Increases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Kinetic Energy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 and Temperature</a:t>
            </a:r>
            <a:endParaRPr lang="en-US" dirty="0"/>
          </a:p>
        </p:txBody>
      </p:sp>
      <p:pic>
        <p:nvPicPr>
          <p:cNvPr id="24578" name="Picture 2" descr="http://apollo.lsc.vsc.edu/classes/met130/notes/chapter2/graphics/temp_molec.fre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828800"/>
            <a:ext cx="2752725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Kelvin Scale: reflects the relationship between temperature and average KE</a:t>
            </a:r>
          </a:p>
          <a:p>
            <a:r>
              <a:rPr lang="en-US" dirty="0" smtClean="0"/>
              <a:t>EX. He (g) at 200K and He (g) at 100K</a:t>
            </a:r>
          </a:p>
          <a:p>
            <a:pPr lvl="1"/>
            <a:r>
              <a:rPr lang="en-US" dirty="0" smtClean="0"/>
              <a:t>At 200K, the KE is double</a:t>
            </a:r>
          </a:p>
          <a:p>
            <a:r>
              <a:rPr lang="en-US" dirty="0" smtClean="0"/>
              <a:t>0 K: Absolute zero</a:t>
            </a:r>
          </a:p>
          <a:p>
            <a:pPr lvl="1"/>
            <a:r>
              <a:rPr lang="en-US" dirty="0" smtClean="0"/>
              <a:t>Expect particles of all substances to stop moving</a:t>
            </a:r>
          </a:p>
          <a:p>
            <a:pPr lvl="1"/>
            <a:r>
              <a:rPr lang="en-US" dirty="0" smtClean="0"/>
              <a:t>K = ºC + 273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Kelvin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Kelvin Scale</a:t>
            </a:r>
            <a:endParaRPr lang="en-US" dirty="0"/>
          </a:p>
        </p:txBody>
      </p:sp>
      <p:pic>
        <p:nvPicPr>
          <p:cNvPr id="25602" name="Picture 2" descr="http://abyss.uoregon.edu/~js/images/celsius_kelv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3135048" cy="5105400"/>
          </a:xfrm>
          <a:prstGeom prst="rect">
            <a:avLst/>
          </a:prstGeom>
          <a:noFill/>
        </p:spPr>
      </p:pic>
      <p:pic>
        <p:nvPicPr>
          <p:cNvPr id="25604" name="Picture 4" descr="http://images.digitalmedianet.com/2004/Week_42/h99b1hi0/story/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530" y="1447800"/>
            <a:ext cx="347207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Kinetic Energy: the energy of motion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Theory</a:t>
            </a:r>
            <a:endParaRPr lang="en-US" dirty="0"/>
          </a:p>
        </p:txBody>
      </p:sp>
      <p:pic>
        <p:nvPicPr>
          <p:cNvPr id="6146" name="Picture 2" descr="http://www.greenscreen.org/articles_sr/energy/images_potential_kinetic_energy/potential_kinet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057400"/>
            <a:ext cx="3429000" cy="4491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 </a:t>
            </a:r>
            <a:r>
              <a:rPr lang="en-US" dirty="0" smtClean="0"/>
              <a:t>particles are small, hard spheres with insignificant volume</a:t>
            </a:r>
          </a:p>
          <a:p>
            <a:pPr lvl="1"/>
            <a:r>
              <a:rPr lang="en-US" dirty="0" smtClean="0"/>
              <a:t>No attractive or repulsive forces</a:t>
            </a:r>
          </a:p>
          <a:p>
            <a:r>
              <a:rPr lang="en-US" dirty="0" smtClean="0"/>
              <a:t>Gas particle motion is rapid, constant, and random</a:t>
            </a:r>
          </a:p>
          <a:p>
            <a:pPr lvl="1"/>
            <a:r>
              <a:rPr lang="en-US" dirty="0" smtClean="0"/>
              <a:t>Particles move in straight paths until they collide</a:t>
            </a:r>
          </a:p>
          <a:p>
            <a:pPr lvl="1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travels at 1700km/hr</a:t>
            </a:r>
          </a:p>
          <a:p>
            <a:pPr lvl="1"/>
            <a:r>
              <a:rPr lang="en-US" dirty="0" smtClean="0"/>
              <a:t>Move from D.C. to Mexico City in 115 minutes</a:t>
            </a:r>
          </a:p>
          <a:p>
            <a:r>
              <a:rPr lang="en-US" dirty="0" smtClean="0"/>
              <a:t>All collisions between gas particles are elastic</a:t>
            </a:r>
          </a:p>
          <a:p>
            <a:pPr lvl="1"/>
            <a:r>
              <a:rPr lang="en-US" dirty="0" smtClean="0"/>
              <a:t>Energy is simply transferred between particles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Kinetic Theory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Radom Motion of Gas Particles</a:t>
            </a:r>
            <a:endParaRPr lang="en-US" dirty="0"/>
          </a:p>
        </p:txBody>
      </p:sp>
      <p:pic>
        <p:nvPicPr>
          <p:cNvPr id="20482" name="Picture 2" descr="http://web2.uwindsor.ca/courses/physics/high_schools/2005/Brownian_motion/kineticthe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764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525963"/>
          </a:xfrm>
        </p:spPr>
        <p:txBody>
          <a:bodyPr/>
          <a:lstStyle/>
          <a:p>
            <a:r>
              <a:rPr lang="en-US" dirty="0" smtClean="0"/>
              <a:t>Results from the force exerted by a gas per unit area</a:t>
            </a:r>
          </a:p>
          <a:p>
            <a:r>
              <a:rPr lang="en-US" dirty="0" smtClean="0"/>
              <a:t>Result of simultaneous collisions of billions of rapidly moving particles in a gas with an object</a:t>
            </a:r>
          </a:p>
          <a:p>
            <a:r>
              <a:rPr lang="en-US" dirty="0" smtClean="0"/>
              <a:t>Vacuum: an empty space with no particles and no pressure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Pressure</a:t>
            </a:r>
            <a:endParaRPr lang="en-US" dirty="0"/>
          </a:p>
        </p:txBody>
      </p:sp>
      <p:pic>
        <p:nvPicPr>
          <p:cNvPr id="5122" name="Picture 2" descr="http://boomeria.org/chemtextbook/fig15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505200"/>
            <a:ext cx="3419475" cy="313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://www.grc.nasa.gov/WWW/K-12/airplane/Images/pressu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8348"/>
            <a:ext cx="8686800" cy="6533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Atmospheric Pressure: pressure from the collisions of atoms and molecules in air with objects</a:t>
            </a:r>
          </a:p>
          <a:p>
            <a:pPr lvl="1"/>
            <a:r>
              <a:rPr lang="en-US" dirty="0" smtClean="0"/>
              <a:t>Decreases with altitude due to decrease in Earth’s density</a:t>
            </a:r>
          </a:p>
          <a:p>
            <a:r>
              <a:rPr lang="en-US" dirty="0" smtClean="0"/>
              <a:t>Pascal </a:t>
            </a:r>
            <a:r>
              <a:rPr lang="en-US" dirty="0" smtClean="0"/>
              <a:t>(Pa): SI unit for pressure</a:t>
            </a:r>
          </a:p>
          <a:p>
            <a:r>
              <a:rPr lang="en-US" dirty="0" smtClean="0"/>
              <a:t>Atmosphere (atm): older unit</a:t>
            </a:r>
          </a:p>
          <a:p>
            <a:r>
              <a:rPr lang="en-US" dirty="0" smtClean="0"/>
              <a:t>1 atm = 760 mmHg = 101.3 kPa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://www.physicalgeography.net/fundamentals/images/pressure_altitu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81000"/>
            <a:ext cx="5257800" cy="6210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Barometer: device used to measure atmospheric pressure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Barometer</a:t>
            </a:r>
            <a:endParaRPr lang="en-US" dirty="0"/>
          </a:p>
        </p:txBody>
      </p:sp>
      <p:pic>
        <p:nvPicPr>
          <p:cNvPr id="22530" name="Picture 2" descr="http://z.about.com/d/weather/1/0/-/1/-/-/Barome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05284"/>
            <a:ext cx="2876550" cy="4357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276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The Nature of Gases</vt:lpstr>
      <vt:lpstr>Kinetic Theory</vt:lpstr>
      <vt:lpstr>Kinetic Theory </vt:lpstr>
      <vt:lpstr>Radom Motion of Gas Particles</vt:lpstr>
      <vt:lpstr>Gas Pressure</vt:lpstr>
      <vt:lpstr>Slide 6</vt:lpstr>
      <vt:lpstr>Pressure</vt:lpstr>
      <vt:lpstr>Slide 8</vt:lpstr>
      <vt:lpstr>Barometer</vt:lpstr>
      <vt:lpstr>Average Kinetic Energy</vt:lpstr>
      <vt:lpstr>KE and Temperature</vt:lpstr>
      <vt:lpstr>Kelvin</vt:lpstr>
      <vt:lpstr>Kelvin Scale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Gases</dc:title>
  <dc:creator>default</dc:creator>
  <cp:lastModifiedBy>default</cp:lastModifiedBy>
  <cp:revision>5</cp:revision>
  <dcterms:created xsi:type="dcterms:W3CDTF">2008-11-04T12:30:28Z</dcterms:created>
  <dcterms:modified xsi:type="dcterms:W3CDTF">2008-11-07T20:41:46Z</dcterms:modified>
</cp:coreProperties>
</file>