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7" autoAdjust="0"/>
    <p:restoredTop sz="94646" autoAdjust="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0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0AABF8-7BEA-4B68-9D7D-8DD372D4D9D7}" type="datetimeFigureOut">
              <a:rPr lang="en-US" smtClean="0"/>
              <a:pPr/>
              <a:t>11/10/2008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DB1894-7B35-407E-9393-F9C2DC0FBB0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Gases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35480"/>
            <a:ext cx="4800600" cy="4541520"/>
          </a:xfrm>
        </p:spPr>
        <p:txBody>
          <a:bodyPr>
            <a:normAutofit/>
          </a:bodyPr>
          <a:lstStyle/>
          <a:p>
            <a:r>
              <a:rPr lang="en-US" dirty="0" smtClean="0"/>
              <a:t>The measure of how much the volume of matter decreases under pressure</a:t>
            </a:r>
          </a:p>
          <a:p>
            <a:r>
              <a:rPr lang="en-US" dirty="0" smtClean="0"/>
              <a:t>Gases are easily compressible because of the space between the particles in a gas</a:t>
            </a:r>
          </a:p>
          <a:p>
            <a:r>
              <a:rPr lang="en-US" dirty="0" smtClean="0"/>
              <a:t>At room temperature, the distance between particles is 10x their size</a:t>
            </a:r>
            <a:endParaRPr lang="en-US" dirty="0"/>
          </a:p>
        </p:txBody>
      </p:sp>
      <p:pic>
        <p:nvPicPr>
          <p:cNvPr id="5122" name="Picture 2" descr="http://upload.wikimedia.org/wikipedia/commons/thumb/1/13/Solid_liquid_gas.svg/500px-Solid_liquid_gas.svg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1752600"/>
            <a:ext cx="3940198" cy="4381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nasa.gov/images/content/147515main_phases_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477521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Gas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Amount of Gas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Increasing number of particles 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I</a:t>
            </a:r>
            <a:r>
              <a:rPr lang="en-US" dirty="0" smtClean="0"/>
              <a:t>ncrease rate of collision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 Increases pressure</a:t>
            </a:r>
          </a:p>
          <a:p>
            <a:r>
              <a:rPr lang="en-US" dirty="0" smtClean="0"/>
              <a:t>Pressure of the gas in a sealed container is lower than the air pressure, air will rush in</a:t>
            </a:r>
          </a:p>
          <a:p>
            <a:pPr lvl="1"/>
            <a:r>
              <a:rPr lang="en-US" dirty="0" smtClean="0"/>
              <a:t>Vacuum packed</a:t>
            </a:r>
          </a:p>
          <a:p>
            <a:r>
              <a:rPr lang="en-US" dirty="0" smtClean="0"/>
              <a:t>Pressure of the gas in a sealed container is higher than the air pressure, air will rush out</a:t>
            </a:r>
          </a:p>
          <a:p>
            <a:pPr lvl="1"/>
            <a:r>
              <a:rPr lang="en-US" dirty="0" smtClean="0"/>
              <a:t>Aerosol Cans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 descr="http://static.howstuffworks.com/gif/aerosol-can-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514600"/>
            <a:ext cx="3629025" cy="3581400"/>
          </a:xfrm>
          <a:prstGeom prst="rect">
            <a:avLst/>
          </a:prstGeom>
          <a:noFill/>
        </p:spPr>
      </p:pic>
      <p:pic>
        <p:nvPicPr>
          <p:cNvPr id="19460" name="Picture 4" descr="http://www.madehow.com/images/hpm_0000_0001_0_img018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1447800"/>
            <a:ext cx="3048000" cy="50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Affecting Gas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Volume</a:t>
            </a:r>
          </a:p>
          <a:p>
            <a:pPr lvl="1"/>
            <a:r>
              <a:rPr lang="en-US" dirty="0" smtClean="0"/>
              <a:t>Can raise the pressure of a gas by reducing the volume</a:t>
            </a:r>
          </a:p>
          <a:p>
            <a:pPr lvl="2"/>
            <a:r>
              <a:rPr lang="en-US" dirty="0" smtClean="0"/>
              <a:t>More compression</a:t>
            </a:r>
          </a:p>
          <a:p>
            <a:pPr lvl="2"/>
            <a:r>
              <a:rPr lang="en-US" dirty="0" smtClean="0"/>
              <a:t>Greater the pressure</a:t>
            </a:r>
          </a:p>
          <a:p>
            <a:pPr lvl="1"/>
            <a:r>
              <a:rPr lang="en-US" dirty="0" smtClean="0"/>
              <a:t>Inverse relationship</a:t>
            </a:r>
          </a:p>
          <a:p>
            <a:pPr lvl="2"/>
            <a:r>
              <a:rPr lang="en-US" dirty="0" smtClean="0"/>
              <a:t>Double the volume, half the pressure</a:t>
            </a:r>
          </a:p>
          <a:p>
            <a:endParaRPr lang="en-US" dirty="0"/>
          </a:p>
        </p:txBody>
      </p:sp>
      <p:pic>
        <p:nvPicPr>
          <p:cNvPr id="3076" name="Picture 4" descr="http://www.phschool.com/atschool/science_activity_library/images/solids_liquids_gases_boy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2800" y="4495800"/>
            <a:ext cx="3028950" cy="21894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Factors Affecting Gas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5880"/>
            <a:ext cx="8229600" cy="4389120"/>
          </a:xfrm>
        </p:spPr>
        <p:txBody>
          <a:bodyPr/>
          <a:lstStyle/>
          <a:p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Increase in temperature</a:t>
            </a:r>
          </a:p>
          <a:p>
            <a:pPr lvl="1"/>
            <a:r>
              <a:rPr lang="en-US" dirty="0" smtClean="0"/>
              <a:t>Increase pressure</a:t>
            </a:r>
          </a:p>
          <a:p>
            <a:pPr lvl="2"/>
            <a:r>
              <a:rPr lang="en-US" dirty="0" smtClean="0"/>
              <a:t>Increasing the temperature increase KE</a:t>
            </a:r>
          </a:p>
          <a:p>
            <a:pPr lvl="2"/>
            <a:r>
              <a:rPr lang="en-US" dirty="0" smtClean="0"/>
              <a:t>Particle move faster </a:t>
            </a:r>
            <a:r>
              <a:rPr lang="en-US" dirty="0" smtClean="0">
                <a:sym typeface="Wingdings" pitchFamily="2" charset="2"/>
              </a:rPr>
              <a:t> Increases pressure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An empty aerosol can will explode if thrown into a fire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://www.ucolick.org/~bolte/AY4_00/week6/gas_pressur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3962400"/>
            <a:ext cx="4914900" cy="2628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308</TotalTime>
  <Words>166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Properties of Gases</vt:lpstr>
      <vt:lpstr>Compressibility</vt:lpstr>
      <vt:lpstr>Slide 3</vt:lpstr>
      <vt:lpstr>Factors Affecting Gas Pressure</vt:lpstr>
      <vt:lpstr>Slide 5</vt:lpstr>
      <vt:lpstr>Factors Affecting Gas Pressure</vt:lpstr>
      <vt:lpstr>Factors Affecting Gas Pressure</vt:lpstr>
    </vt:vector>
  </TitlesOfParts>
  <Company>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Gases</dc:title>
  <dc:creator>default</dc:creator>
  <cp:lastModifiedBy>default</cp:lastModifiedBy>
  <cp:revision>8</cp:revision>
  <dcterms:created xsi:type="dcterms:W3CDTF">2008-11-04T12:47:35Z</dcterms:created>
  <dcterms:modified xsi:type="dcterms:W3CDTF">2008-11-10T15:06:23Z</dcterms:modified>
</cp:coreProperties>
</file>