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7"/>
  </p:notesMasterIdLst>
  <p:sldIdLst>
    <p:sldId id="257" r:id="rId2"/>
    <p:sldId id="258" r:id="rId3"/>
    <p:sldId id="259" r:id="rId4"/>
    <p:sldId id="260" r:id="rId5"/>
    <p:sldId id="261" r:id="rId6"/>
    <p:sldId id="262" r:id="rId7"/>
    <p:sldId id="263" r:id="rId8"/>
    <p:sldId id="264" r:id="rId9"/>
    <p:sldId id="267" r:id="rId10"/>
    <p:sldId id="268" r:id="rId11"/>
    <p:sldId id="269" r:id="rId12"/>
    <p:sldId id="270" r:id="rId13"/>
    <p:sldId id="271" r:id="rId14"/>
    <p:sldId id="272" r:id="rId15"/>
    <p:sldId id="273" r:id="rId16"/>
    <p:sldId id="277" r:id="rId17"/>
    <p:sldId id="278" r:id="rId18"/>
    <p:sldId id="279" r:id="rId19"/>
    <p:sldId id="280" r:id="rId20"/>
    <p:sldId id="281" r:id="rId21"/>
    <p:sldId id="282" r:id="rId22"/>
    <p:sldId id="283" r:id="rId23"/>
    <p:sldId id="284" r:id="rId24"/>
    <p:sldId id="285" r:id="rId25"/>
    <p:sldId id="28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EFBD44-44F3-4EF2-A5BC-0713332278D0}" type="datetimeFigureOut">
              <a:rPr lang="en-US" smtClean="0"/>
              <a:t>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EB8A86-3A33-4D9D-B56B-27D35229801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99ECAD1-6F90-4FA2-9099-B8034939D929}" type="slidenum">
              <a:rPr lang="en-US" smtClean="0">
                <a:latin typeface="Times New Roman" pitchFamily="18" charset="0"/>
                <a:cs typeface="Arial" charset="0"/>
              </a:rPr>
              <a:pPr/>
              <a:t>10</a:t>
            </a:fld>
            <a:endParaRPr lang="en-US" smtClean="0">
              <a:latin typeface="Times New Roman" pitchFamily="18" charset="0"/>
              <a:cs typeface="Arial" charset="0"/>
            </a:endParaRPr>
          </a:p>
        </p:txBody>
      </p:sp>
      <p:sp>
        <p:nvSpPr>
          <p:cNvPr id="37891" name="Rectangle 2"/>
          <p:cNvSpPr>
            <a:spLocks noRo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8" charset="0"/>
            </a:endParaRPr>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9C2536-D6D2-45F9-A148-3BF9F8BDB5B8}" type="slidenum">
              <a:rPr lang="en-US" smtClean="0">
                <a:latin typeface="Times New Roman" pitchFamily="18" charset="0"/>
                <a:cs typeface="Arial" charset="0"/>
              </a:rPr>
              <a:pPr/>
              <a:t>15</a:t>
            </a:fld>
            <a:endParaRPr lang="en-US" smtClean="0">
              <a:latin typeface="Times New Roman" pitchFamily="18"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8" charset="0"/>
            </a:endParaRPr>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219A09-9682-4112-A9E0-B46C90D1B4DD}" type="slidenum">
              <a:rPr lang="en-US" smtClean="0">
                <a:latin typeface="Times New Roman" pitchFamily="18" charset="0"/>
                <a:cs typeface="Arial" charset="0"/>
              </a:rPr>
              <a:pPr/>
              <a:t>16</a:t>
            </a:fld>
            <a:endParaRPr lang="en-US" smtClean="0">
              <a:latin typeface="Times New Roman" pitchFamily="18"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E7E014F-DC13-4A57-8697-6DE23D407783}" type="slidenum">
              <a:rPr lang="en-US" smtClean="0">
                <a:latin typeface="Times New Roman" pitchFamily="18" charset="0"/>
                <a:cs typeface="Arial" charset="0"/>
              </a:rPr>
              <a:pPr/>
              <a:t>17</a:t>
            </a:fld>
            <a:endParaRPr lang="en-US" smtClean="0">
              <a:latin typeface="Times New Roman" pitchFamily="18" charset="0"/>
              <a:cs typeface="Arial" charset="0"/>
            </a:endParaRPr>
          </a:p>
        </p:txBody>
      </p:sp>
      <p:sp>
        <p:nvSpPr>
          <p:cNvPr id="44035" name="Rectangle 2"/>
          <p:cNvSpPr>
            <a:spLocks noRot="1" noChangeArrowheads="1" noTextEdit="1"/>
          </p:cNvSpPr>
          <p:nvPr>
            <p:ph type="sldImg"/>
          </p:nvPr>
        </p:nvSpPr>
        <p:spPr bwMode="auto">
          <a:noFill/>
          <a:ln>
            <a:solidFill>
              <a:srgbClr val="000000"/>
            </a:solidFill>
            <a:miter lim="800000"/>
            <a:headEnd/>
            <a:tailEnd/>
          </a:ln>
        </p:spPr>
      </p:sp>
      <p:sp>
        <p:nvSpPr>
          <p:cNvPr id="440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2B8247FF-2A7E-4B8F-9371-8449EB8D1073}" type="datetimeFigureOut">
              <a:rPr lang="en-US" smtClean="0"/>
              <a:t>2/7/2013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11F8577D-F318-4C21-B210-E105029B590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8247FF-2A7E-4B8F-9371-8449EB8D1073}" type="datetimeFigureOut">
              <a:rPr lang="en-US" smtClean="0"/>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8577D-F318-4C21-B210-E105029B59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8247FF-2A7E-4B8F-9371-8449EB8D1073}" type="datetimeFigureOut">
              <a:rPr lang="en-US" smtClean="0"/>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8577D-F318-4C21-B210-E105029B59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B8247FF-2A7E-4B8F-9371-8449EB8D1073}" type="datetimeFigureOut">
              <a:rPr lang="en-US" smtClean="0"/>
              <a:t>2/7/2013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11F8577D-F318-4C21-B210-E105029B59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2B8247FF-2A7E-4B8F-9371-8449EB8D1073}" type="datetimeFigureOut">
              <a:rPr lang="en-US" smtClean="0"/>
              <a:t>2/7/2013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11F8577D-F318-4C21-B210-E105029B5902}"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2B8247FF-2A7E-4B8F-9371-8449EB8D1073}" type="datetimeFigureOut">
              <a:rPr lang="en-US" smtClean="0"/>
              <a:t>2/7/2013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1F8577D-F318-4C21-B210-E105029B59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2B8247FF-2A7E-4B8F-9371-8449EB8D1073}" type="datetimeFigureOut">
              <a:rPr lang="en-US" smtClean="0"/>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11F8577D-F318-4C21-B210-E105029B5902}"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B8247FF-2A7E-4B8F-9371-8449EB8D1073}" type="datetimeFigureOut">
              <a:rPr lang="en-US" smtClean="0"/>
              <a:t>2/7/2013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8577D-F318-4C21-B210-E105029B59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B8247FF-2A7E-4B8F-9371-8449EB8D1073}" type="datetimeFigureOut">
              <a:rPr lang="en-US" smtClean="0"/>
              <a:t>2/7/2013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8577D-F318-4C21-B210-E105029B59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B8247FF-2A7E-4B8F-9371-8449EB8D1073}" type="datetimeFigureOut">
              <a:rPr lang="en-US" smtClean="0"/>
              <a:t>2/7/2013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8577D-F318-4C21-B210-E105029B59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2B8247FF-2A7E-4B8F-9371-8449EB8D1073}" type="datetimeFigureOut">
              <a:rPr lang="en-US" smtClean="0"/>
              <a:t>2/7/2013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1F8577D-F318-4C21-B210-E105029B5902}"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B8247FF-2A7E-4B8F-9371-8449EB8D1073}" type="datetimeFigureOut">
              <a:rPr lang="en-US" smtClean="0"/>
              <a:t>2/7/2013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1F8577D-F318-4C21-B210-E105029B5902}"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457200" y="1371600"/>
            <a:ext cx="8458200" cy="914400"/>
          </a:xfrm>
        </p:spPr>
        <p:txBody>
          <a:bodyPr>
            <a:normAutofit/>
          </a:bodyPr>
          <a:lstStyle/>
          <a:p>
            <a:pPr eaLnBrk="1" hangingPunct="1"/>
            <a:r>
              <a:rPr lang="en-US" sz="4800" b="1" dirty="0" smtClean="0"/>
              <a:t>Note-taking S</a:t>
            </a:r>
            <a:r>
              <a:rPr lang="en-US" sz="4800" b="1" dirty="0" smtClean="0"/>
              <a:t>trategies</a:t>
            </a:r>
            <a:endParaRPr lang="en-US" sz="4800" b="1" dirty="0" smtClean="0"/>
          </a:p>
        </p:txBody>
      </p:sp>
      <p:pic>
        <p:nvPicPr>
          <p:cNvPr id="5" name="Picture 5" descr="j0340790"/>
          <p:cNvPicPr>
            <a:picLocks noChangeAspect="1" noChangeArrowheads="1"/>
          </p:cNvPicPr>
          <p:nvPr/>
        </p:nvPicPr>
        <p:blipFill>
          <a:blip r:embed="rId2" cstate="print"/>
          <a:srcRect/>
          <a:stretch>
            <a:fillRect/>
          </a:stretch>
        </p:blipFill>
        <p:spPr bwMode="auto">
          <a:xfrm>
            <a:off x="1676400" y="2438400"/>
            <a:ext cx="3048000" cy="2389188"/>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latin typeface="Comic Sans MS" pitchFamily="66" charset="0"/>
              </a:rPr>
              <a:t>Teacher Clues</a:t>
            </a:r>
          </a:p>
        </p:txBody>
      </p:sp>
      <p:sp>
        <p:nvSpPr>
          <p:cNvPr id="20483" name="Rectangle 3"/>
          <p:cNvSpPr>
            <a:spLocks noGrp="1" noChangeArrowheads="1"/>
          </p:cNvSpPr>
          <p:nvPr>
            <p:ph sz="half" idx="1"/>
          </p:nvPr>
        </p:nvSpPr>
        <p:spPr>
          <a:xfrm>
            <a:off x="914400" y="1828800"/>
            <a:ext cx="2362200" cy="3657600"/>
          </a:xfrm>
        </p:spPr>
        <p:txBody>
          <a:bodyPr>
            <a:normAutofit fontScale="92500" lnSpcReduction="10000"/>
          </a:bodyPr>
          <a:lstStyle/>
          <a:p>
            <a:pPr eaLnBrk="1" hangingPunct="1"/>
            <a:r>
              <a:rPr lang="en-US" altLang="en-US" dirty="0" smtClean="0">
                <a:latin typeface="Comic Sans MS" pitchFamily="66" charset="0"/>
              </a:rPr>
              <a:t>How do I know if what the teacher says is important?</a:t>
            </a:r>
            <a:endParaRPr lang="en-US" altLang="en-US" sz="2400" dirty="0" smtClean="0">
              <a:latin typeface="Comic Sans MS" pitchFamily="66" charset="0"/>
            </a:endParaRPr>
          </a:p>
        </p:txBody>
      </p:sp>
      <p:sp>
        <p:nvSpPr>
          <p:cNvPr id="20486" name="Rectangle 6"/>
          <p:cNvSpPr>
            <a:spLocks noGrp="1" noChangeArrowheads="1"/>
          </p:cNvSpPr>
          <p:nvPr>
            <p:ph sz="half" idx="2"/>
          </p:nvPr>
        </p:nvSpPr>
        <p:spPr>
          <a:xfrm>
            <a:off x="3657600" y="1752600"/>
            <a:ext cx="5029200" cy="3429000"/>
          </a:xfrm>
        </p:spPr>
        <p:txBody>
          <a:bodyPr>
            <a:normAutofit fontScale="92500" lnSpcReduction="10000"/>
          </a:bodyPr>
          <a:lstStyle/>
          <a:p>
            <a:pPr eaLnBrk="1" hangingPunct="1">
              <a:lnSpc>
                <a:spcPct val="80000"/>
              </a:lnSpc>
            </a:pPr>
            <a:r>
              <a:rPr lang="en-US" altLang="en-US" dirty="0" smtClean="0">
                <a:latin typeface="Comic Sans MS" pitchFamily="66" charset="0"/>
              </a:rPr>
              <a:t>Repetition or stressed inflection</a:t>
            </a:r>
          </a:p>
          <a:p>
            <a:pPr eaLnBrk="1" hangingPunct="1">
              <a:lnSpc>
                <a:spcPct val="80000"/>
              </a:lnSpc>
            </a:pPr>
            <a:r>
              <a:rPr lang="en-US" altLang="en-US" dirty="0" smtClean="0">
                <a:latin typeface="Comic Sans MS" pitchFamily="66" charset="0"/>
              </a:rPr>
              <a:t>Voice gets louder/softer  or faster/slower</a:t>
            </a:r>
          </a:p>
          <a:p>
            <a:pPr eaLnBrk="1" hangingPunct="1">
              <a:lnSpc>
                <a:spcPct val="80000"/>
              </a:lnSpc>
            </a:pPr>
            <a:r>
              <a:rPr lang="en-US" altLang="en-US" dirty="0" smtClean="0">
                <a:latin typeface="Comic Sans MS" pitchFamily="66" charset="0"/>
              </a:rPr>
              <a:t>Writing on the board or overhead</a:t>
            </a:r>
          </a:p>
          <a:p>
            <a:pPr eaLnBrk="1" hangingPunct="1">
              <a:lnSpc>
                <a:spcPct val="80000"/>
              </a:lnSpc>
            </a:pPr>
            <a:r>
              <a:rPr lang="en-US" altLang="en-US" dirty="0" smtClean="0">
                <a:latin typeface="Comic Sans MS" pitchFamily="66" charset="0"/>
              </a:rPr>
              <a:t>“This will be on the test.”</a:t>
            </a:r>
          </a:p>
          <a:p>
            <a:pPr eaLnBrk="1" hangingPunct="1">
              <a:lnSpc>
                <a:spcPct val="80000"/>
              </a:lnSpc>
            </a:pPr>
            <a:r>
              <a:rPr lang="en-US" altLang="en-US" dirty="0" smtClean="0">
                <a:latin typeface="Comic Sans MS" pitchFamily="66" charset="0"/>
              </a:rPr>
              <a:t>Gestures (hand/arm movements)</a:t>
            </a:r>
          </a:p>
          <a:p>
            <a:pPr eaLnBrk="1" hangingPunct="1">
              <a:lnSpc>
                <a:spcPct val="80000"/>
              </a:lnSpc>
            </a:pPr>
            <a:r>
              <a:rPr lang="en-US" altLang="en-US" dirty="0" smtClean="0">
                <a:latin typeface="Comic Sans MS" pitchFamily="66" charset="0"/>
              </a:rPr>
              <a:t>“This is important.”</a:t>
            </a:r>
          </a:p>
        </p:txBody>
      </p:sp>
      <p:sp>
        <p:nvSpPr>
          <p:cNvPr id="15364" name="Line 4"/>
          <p:cNvSpPr>
            <a:spLocks noChangeShapeType="1"/>
          </p:cNvSpPr>
          <p:nvPr/>
        </p:nvSpPr>
        <p:spPr bwMode="auto">
          <a:xfrm>
            <a:off x="1066800" y="5867400"/>
            <a:ext cx="7772400" cy="0"/>
          </a:xfrm>
          <a:prstGeom prst="line">
            <a:avLst/>
          </a:prstGeom>
          <a:noFill/>
          <a:ln w="76200">
            <a:solidFill>
              <a:schemeClr val="tx1"/>
            </a:solidFill>
            <a:round/>
            <a:headEnd/>
            <a:tailEnd/>
          </a:ln>
        </p:spPr>
        <p:txBody>
          <a:bodyPr wrap="none" anchor="ctr"/>
          <a:lstStyle/>
          <a:p>
            <a:endParaRPr lang="en-US"/>
          </a:p>
        </p:txBody>
      </p:sp>
      <p:sp>
        <p:nvSpPr>
          <p:cNvPr id="15365" name="Line 5"/>
          <p:cNvSpPr>
            <a:spLocks noChangeShapeType="1"/>
          </p:cNvSpPr>
          <p:nvPr/>
        </p:nvSpPr>
        <p:spPr bwMode="auto">
          <a:xfrm>
            <a:off x="3581400" y="1600200"/>
            <a:ext cx="46038" cy="4267200"/>
          </a:xfrm>
          <a:prstGeom prst="line">
            <a:avLst/>
          </a:prstGeom>
          <a:noFill/>
          <a:ln w="76200">
            <a:solidFill>
              <a:schemeClr val="tx1"/>
            </a:solidFill>
            <a:round/>
            <a:headEnd/>
            <a:tailEnd/>
          </a:ln>
        </p:spPr>
        <p:txBody>
          <a:bodyPr wrap="none" anchor="ctr"/>
          <a:lstStyle/>
          <a:p>
            <a:endParaRPr lang="en-US"/>
          </a:p>
        </p:txBody>
      </p:sp>
      <p:sp>
        <p:nvSpPr>
          <p:cNvPr id="15367" name="Text Box 7"/>
          <p:cNvSpPr txBox="1">
            <a:spLocks noChangeArrowheads="1"/>
          </p:cNvSpPr>
          <p:nvPr/>
        </p:nvSpPr>
        <p:spPr bwMode="auto">
          <a:xfrm>
            <a:off x="3946525" y="3317875"/>
            <a:ext cx="4435475" cy="457200"/>
          </a:xfrm>
          <a:prstGeom prst="rect">
            <a:avLst/>
          </a:prstGeom>
          <a:noFill/>
          <a:ln w="9525">
            <a:noFill/>
            <a:miter lim="800000"/>
            <a:headEnd/>
            <a:tailEnd/>
          </a:ln>
        </p:spPr>
        <p:txBody>
          <a:bodyPr>
            <a:spAutoFit/>
          </a:bodyPr>
          <a:lstStyle/>
          <a:p>
            <a:endParaRPr lang="en-US"/>
          </a:p>
        </p:txBody>
      </p:sp>
      <p:sp>
        <p:nvSpPr>
          <p:cNvPr id="15368" name="Rectangle 9"/>
          <p:cNvSpPr>
            <a:spLocks noChangeArrowheads="1"/>
          </p:cNvSpPr>
          <p:nvPr/>
        </p:nvSpPr>
        <p:spPr bwMode="auto">
          <a:xfrm>
            <a:off x="7848600" y="152400"/>
            <a:ext cx="990600" cy="1311275"/>
          </a:xfrm>
          <a:prstGeom prst="rect">
            <a:avLst/>
          </a:prstGeom>
          <a:noFill/>
          <a:ln w="9525">
            <a:noFill/>
            <a:miter lim="800000"/>
            <a:headEnd/>
            <a:tailEnd/>
          </a:ln>
        </p:spPr>
        <p:txBody>
          <a:bodyPr>
            <a:spAutoFit/>
          </a:bodyPr>
          <a:lstStyle/>
          <a:p>
            <a:r>
              <a:rPr lang="en-US" sz="2000"/>
              <a:t>Name</a:t>
            </a:r>
          </a:p>
          <a:p>
            <a:r>
              <a:rPr lang="en-US" sz="2000"/>
              <a:t>Date</a:t>
            </a:r>
          </a:p>
          <a:p>
            <a:r>
              <a:rPr lang="en-US" sz="2000"/>
              <a:t>Class</a:t>
            </a:r>
          </a:p>
          <a:p>
            <a:r>
              <a:rPr lang="en-US" sz="2000"/>
              <a:t>Period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486">
                                            <p:txEl>
                                              <p:pRg st="0" end="0"/>
                                            </p:txEl>
                                          </p:spTgt>
                                        </p:tgtEl>
                                        <p:attrNameLst>
                                          <p:attrName>style.visibility</p:attrName>
                                        </p:attrNameLst>
                                      </p:cBhvr>
                                      <p:to>
                                        <p:strVal val="visible"/>
                                      </p:to>
                                    </p:set>
                                    <p:anim calcmode="lin" valueType="num">
                                      <p:cBhvr additive="base">
                                        <p:cTn id="13" dur="500" fill="hold"/>
                                        <p:tgtEl>
                                          <p:spTgt spid="20486">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48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486">
                                            <p:txEl>
                                              <p:pRg st="1" end="1"/>
                                            </p:txEl>
                                          </p:spTgt>
                                        </p:tgtEl>
                                        <p:attrNameLst>
                                          <p:attrName>style.visibility</p:attrName>
                                        </p:attrNameLst>
                                      </p:cBhvr>
                                      <p:to>
                                        <p:strVal val="visible"/>
                                      </p:to>
                                    </p:set>
                                    <p:anim calcmode="lin" valueType="num">
                                      <p:cBhvr additive="base">
                                        <p:cTn id="19" dur="500" fill="hold"/>
                                        <p:tgtEl>
                                          <p:spTgt spid="20486">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48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0486">
                                            <p:txEl>
                                              <p:pRg st="2" end="2"/>
                                            </p:txEl>
                                          </p:spTgt>
                                        </p:tgtEl>
                                        <p:attrNameLst>
                                          <p:attrName>style.visibility</p:attrName>
                                        </p:attrNameLst>
                                      </p:cBhvr>
                                      <p:to>
                                        <p:strVal val="visible"/>
                                      </p:to>
                                    </p:set>
                                    <p:anim calcmode="lin" valueType="num">
                                      <p:cBhvr additive="base">
                                        <p:cTn id="25" dur="500" fill="hold"/>
                                        <p:tgtEl>
                                          <p:spTgt spid="20486">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048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0486">
                                            <p:txEl>
                                              <p:pRg st="3" end="3"/>
                                            </p:txEl>
                                          </p:spTgt>
                                        </p:tgtEl>
                                        <p:attrNameLst>
                                          <p:attrName>style.visibility</p:attrName>
                                        </p:attrNameLst>
                                      </p:cBhvr>
                                      <p:to>
                                        <p:strVal val="visible"/>
                                      </p:to>
                                    </p:set>
                                    <p:anim calcmode="lin" valueType="num">
                                      <p:cBhvr additive="base">
                                        <p:cTn id="31" dur="500" fill="hold"/>
                                        <p:tgtEl>
                                          <p:spTgt spid="20486">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048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0486">
                                            <p:txEl>
                                              <p:pRg st="4" end="4"/>
                                            </p:txEl>
                                          </p:spTgt>
                                        </p:tgtEl>
                                        <p:attrNameLst>
                                          <p:attrName>style.visibility</p:attrName>
                                        </p:attrNameLst>
                                      </p:cBhvr>
                                      <p:to>
                                        <p:strVal val="visible"/>
                                      </p:to>
                                    </p:set>
                                    <p:anim calcmode="lin" valueType="num">
                                      <p:cBhvr additive="base">
                                        <p:cTn id="37" dur="500" fill="hold"/>
                                        <p:tgtEl>
                                          <p:spTgt spid="20486">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048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0486">
                                            <p:txEl>
                                              <p:pRg st="5" end="5"/>
                                            </p:txEl>
                                          </p:spTgt>
                                        </p:tgtEl>
                                        <p:attrNameLst>
                                          <p:attrName>style.visibility</p:attrName>
                                        </p:attrNameLst>
                                      </p:cBhvr>
                                      <p:to>
                                        <p:strVal val="visible"/>
                                      </p:to>
                                    </p:set>
                                    <p:anim calcmode="lin" valueType="num">
                                      <p:cBhvr additive="base">
                                        <p:cTn id="43" dur="500" fill="hold"/>
                                        <p:tgtEl>
                                          <p:spTgt spid="20486">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048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P spid="2048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normAutofit fontScale="90000"/>
          </a:bodyPr>
          <a:lstStyle/>
          <a:p>
            <a:pPr algn="ctr" eaLnBrk="1" hangingPunct="1"/>
            <a:r>
              <a:rPr lang="en-US" sz="7000" smtClean="0"/>
              <a:t>Why?</a:t>
            </a:r>
          </a:p>
        </p:txBody>
      </p:sp>
      <p:sp>
        <p:nvSpPr>
          <p:cNvPr id="16387" name="Rectangle 8"/>
          <p:cNvSpPr>
            <a:spLocks noChangeArrowheads="1"/>
          </p:cNvSpPr>
          <p:nvPr/>
        </p:nvSpPr>
        <p:spPr bwMode="auto">
          <a:xfrm>
            <a:off x="609600" y="1828800"/>
            <a:ext cx="8001000" cy="4572000"/>
          </a:xfrm>
          <a:prstGeom prst="rect">
            <a:avLst/>
          </a:prstGeom>
          <a:noFill/>
          <a:ln w="9525">
            <a:noFill/>
            <a:miter lim="800000"/>
            <a:headEnd/>
            <a:tailEnd/>
          </a:ln>
        </p:spPr>
        <p:txBody>
          <a:bodyPr anchor="b"/>
          <a:lstStyle/>
          <a:p>
            <a:pPr algn="ctr"/>
            <a:r>
              <a:rPr lang="en-US" sz="3200" dirty="0">
                <a:solidFill>
                  <a:schemeClr val="tx2"/>
                </a:solidFill>
              </a:rPr>
              <a:t>Why should we use Cornell Notes?</a:t>
            </a:r>
          </a:p>
          <a:p>
            <a:pPr>
              <a:buFont typeface="Wingdings" pitchFamily="2" charset="2"/>
              <a:buChar char="q"/>
            </a:pPr>
            <a:r>
              <a:rPr lang="en-US" sz="2800" dirty="0"/>
              <a:t>Much of what we learn is lost after just ONE HOUR.</a:t>
            </a:r>
          </a:p>
          <a:p>
            <a:pPr>
              <a:buFont typeface="Wingdings" pitchFamily="2" charset="2"/>
              <a:buChar char="q"/>
            </a:pPr>
            <a:r>
              <a:rPr lang="en-US" sz="2800" dirty="0"/>
              <a:t>In several studies, researchers have documented that students who took notes and then reviewed/revised and reflected on them (Cornell Note system) did much better in class and understood the material more than those who did not take notes.</a:t>
            </a:r>
          </a:p>
          <a:p>
            <a:pPr algn="ctr"/>
            <a:endParaRPr lang="en-US" sz="3200" dirty="0">
              <a:solidFill>
                <a:schemeClr val="tx2"/>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algn="ctr" eaLnBrk="1" hangingPunct="1"/>
            <a:r>
              <a:rPr lang="en-US" sz="7000" smtClean="0"/>
              <a:t>Why?</a:t>
            </a:r>
          </a:p>
        </p:txBody>
      </p:sp>
      <p:sp>
        <p:nvSpPr>
          <p:cNvPr id="93187" name="Rectangle 3"/>
          <p:cNvSpPr>
            <a:spLocks noGrp="1" noChangeArrowheads="1"/>
          </p:cNvSpPr>
          <p:nvPr>
            <p:ph type="body" idx="4294967295"/>
          </p:nvPr>
        </p:nvSpPr>
        <p:spPr>
          <a:xfrm>
            <a:off x="228600" y="1676400"/>
            <a:ext cx="8915400" cy="4573588"/>
          </a:xfrm>
        </p:spPr>
        <p:txBody>
          <a:bodyPr/>
          <a:lstStyle/>
          <a:p>
            <a:pPr eaLnBrk="1" hangingPunct="1"/>
            <a:r>
              <a:rPr lang="en-US" sz="2800" smtClean="0"/>
              <a:t>The system of Cornell Notes was introduced at Cornell University, and they found that with this particular style of taking notes, students studied using their</a:t>
            </a:r>
          </a:p>
          <a:p>
            <a:pPr lvl="1" eaLnBrk="1" hangingPunct="1"/>
            <a:r>
              <a:rPr lang="en-US" smtClean="0">
                <a:solidFill>
                  <a:schemeClr val="accent2"/>
                </a:solidFill>
              </a:rPr>
              <a:t>spatial,</a:t>
            </a:r>
          </a:p>
          <a:p>
            <a:pPr lvl="1" eaLnBrk="1" hangingPunct="1"/>
            <a:r>
              <a:rPr lang="en-US" smtClean="0">
                <a:solidFill>
                  <a:schemeClr val="accent2"/>
                </a:solidFill>
              </a:rPr>
              <a:t>linguistic,</a:t>
            </a:r>
          </a:p>
          <a:p>
            <a:pPr lvl="1" eaLnBrk="1" hangingPunct="1"/>
            <a:r>
              <a:rPr lang="en-US" smtClean="0">
                <a:solidFill>
                  <a:schemeClr val="accent2"/>
                </a:solidFill>
              </a:rPr>
              <a:t>kinesthetic, and</a:t>
            </a:r>
          </a:p>
          <a:p>
            <a:pPr lvl="1" eaLnBrk="1" hangingPunct="1"/>
            <a:r>
              <a:rPr lang="en-US" smtClean="0">
                <a:solidFill>
                  <a:schemeClr val="accent2"/>
                </a:solidFill>
              </a:rPr>
              <a:t>visual intelligences.</a:t>
            </a:r>
          </a:p>
          <a:p>
            <a:pPr lvl="1" eaLnBrk="1" hangingPunct="1">
              <a:buFont typeface="Wingdings" pitchFamily="2" charset="2"/>
              <a:buNone/>
            </a:pPr>
            <a:r>
              <a:rPr lang="en-US" smtClean="0"/>
              <a:t>That is three intelligences more than most students apply to class lectures alone.</a:t>
            </a:r>
          </a:p>
        </p:txBody>
      </p:sp>
      <p:sp>
        <p:nvSpPr>
          <p:cNvPr id="93188" name="AutoShape 4"/>
          <p:cNvSpPr>
            <a:spLocks noChangeArrowheads="1"/>
          </p:cNvSpPr>
          <p:nvPr/>
        </p:nvSpPr>
        <p:spPr bwMode="auto">
          <a:xfrm>
            <a:off x="5410200" y="3657600"/>
            <a:ext cx="2819400" cy="1219200"/>
          </a:xfrm>
          <a:prstGeom prst="wedgeRoundRectCallout">
            <a:avLst>
              <a:gd name="adj1" fmla="val -84968"/>
              <a:gd name="adj2" fmla="val -11977"/>
              <a:gd name="adj3" fmla="val 16667"/>
            </a:avLst>
          </a:prstGeom>
          <a:solidFill>
            <a:schemeClr val="bg1"/>
          </a:solidFill>
          <a:ln w="9525">
            <a:solidFill>
              <a:schemeClr val="tx1"/>
            </a:solidFill>
            <a:miter lim="800000"/>
            <a:headEnd/>
            <a:tailEnd/>
          </a:ln>
        </p:spPr>
        <p:txBody>
          <a:bodyPr/>
          <a:lstStyle/>
          <a:p>
            <a:pPr algn="ctr"/>
            <a:r>
              <a:rPr lang="en-US"/>
              <a:t>Could someone please tell me what those are?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Effect transition="in" filter="fade">
                                      <p:cBhvr>
                                        <p:cTn id="7" dur="800" decel="100000"/>
                                        <p:tgtEl>
                                          <p:spTgt spid="93187">
                                            <p:txEl>
                                              <p:pRg st="0" end="0"/>
                                            </p:txEl>
                                          </p:spTgt>
                                        </p:tgtEl>
                                      </p:cBhvr>
                                    </p:animEffect>
                                    <p:anim calcmode="lin" valueType="num">
                                      <p:cBhvr>
                                        <p:cTn id="8" dur="800" decel="100000" fill="hold"/>
                                        <p:tgtEl>
                                          <p:spTgt spid="93187">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93187">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93187">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3187">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3187">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27" presetClass="entr" presetSubtype="0" fill="hold" nodeType="afterEffect">
                                  <p:stCondLst>
                                    <p:cond delay="0"/>
                                  </p:stCondLst>
                                  <p:iterate type="lt">
                                    <p:tmPct val="50000"/>
                                  </p:iterate>
                                  <p:childTnLst>
                                    <p:set>
                                      <p:cBhvr>
                                        <p:cTn id="15" dur="1" fill="hold">
                                          <p:stCondLst>
                                            <p:cond delay="0"/>
                                          </p:stCondLst>
                                        </p:cTn>
                                        <p:tgtEl>
                                          <p:spTgt spid="93187">
                                            <p:txEl>
                                              <p:pRg st="1" end="1"/>
                                            </p:txEl>
                                          </p:spTgt>
                                        </p:tgtEl>
                                        <p:attrNameLst>
                                          <p:attrName>style.visibility</p:attrName>
                                        </p:attrNameLst>
                                      </p:cBhvr>
                                      <p:to>
                                        <p:strVal val="visible"/>
                                      </p:to>
                                    </p:set>
                                    <p:anim calcmode="discrete" valueType="clr">
                                      <p:cBhvr override="childStyle">
                                        <p:cTn id="16" dur="80"/>
                                        <p:tgtEl>
                                          <p:spTgt spid="9318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93187">
                                            <p:txEl>
                                              <p:pRg st="1" end="1"/>
                                            </p:txEl>
                                          </p:spTgt>
                                        </p:tgtEl>
                                        <p:attrNameLst>
                                          <p:attrName>fillcolor</p:attrName>
                                        </p:attrNameLst>
                                      </p:cBhvr>
                                      <p:tavLst>
                                        <p:tav tm="0">
                                          <p:val>
                                            <p:clrVal>
                                              <a:schemeClr val="accent2"/>
                                            </p:clrVal>
                                          </p:val>
                                        </p:tav>
                                        <p:tav tm="50000">
                                          <p:val>
                                            <p:clrVal>
                                              <a:schemeClr val="hlink"/>
                                            </p:clrVal>
                                          </p:val>
                                        </p:tav>
                                      </p:tavLst>
                                    </p:anim>
                                    <p:set>
                                      <p:cBhvr>
                                        <p:cTn id="18" dur="80"/>
                                        <p:tgtEl>
                                          <p:spTgt spid="93187">
                                            <p:txEl>
                                              <p:pRg st="1" end="1"/>
                                            </p:txEl>
                                          </p:spTgt>
                                        </p:tgtEl>
                                        <p:attrNameLst>
                                          <p:attrName>fill.type</p:attrName>
                                        </p:attrNameLst>
                                      </p:cBhvr>
                                      <p:to>
                                        <p:strVal val="solid"/>
                                      </p:to>
                                    </p:set>
                                  </p:childTnLst>
                                </p:cTn>
                              </p:par>
                            </p:childTnLst>
                          </p:cTn>
                        </p:par>
                        <p:par>
                          <p:cTn id="19" fill="hold">
                            <p:stCondLst>
                              <p:cond delay="1360"/>
                            </p:stCondLst>
                            <p:childTnLst>
                              <p:par>
                                <p:cTn id="20" presetID="27" presetClass="entr" presetSubtype="0" fill="hold" nodeType="afterEffect">
                                  <p:stCondLst>
                                    <p:cond delay="0"/>
                                  </p:stCondLst>
                                  <p:iterate type="lt">
                                    <p:tmPct val="50000"/>
                                  </p:iterate>
                                  <p:childTnLst>
                                    <p:set>
                                      <p:cBhvr>
                                        <p:cTn id="21" dur="1" fill="hold">
                                          <p:stCondLst>
                                            <p:cond delay="0"/>
                                          </p:stCondLst>
                                        </p:cTn>
                                        <p:tgtEl>
                                          <p:spTgt spid="93187">
                                            <p:txEl>
                                              <p:pRg st="2" end="2"/>
                                            </p:txEl>
                                          </p:spTgt>
                                        </p:tgtEl>
                                        <p:attrNameLst>
                                          <p:attrName>style.visibility</p:attrName>
                                        </p:attrNameLst>
                                      </p:cBhvr>
                                      <p:to>
                                        <p:strVal val="visible"/>
                                      </p:to>
                                    </p:set>
                                    <p:anim calcmode="discrete" valueType="clr">
                                      <p:cBhvr override="childStyle">
                                        <p:cTn id="22" dur="80"/>
                                        <p:tgtEl>
                                          <p:spTgt spid="9318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93187">
                                            <p:txEl>
                                              <p:pRg st="2" end="2"/>
                                            </p:txEl>
                                          </p:spTgt>
                                        </p:tgtEl>
                                        <p:attrNameLst>
                                          <p:attrName>fillcolor</p:attrName>
                                        </p:attrNameLst>
                                      </p:cBhvr>
                                      <p:tavLst>
                                        <p:tav tm="0">
                                          <p:val>
                                            <p:clrVal>
                                              <a:schemeClr val="accent2"/>
                                            </p:clrVal>
                                          </p:val>
                                        </p:tav>
                                        <p:tav tm="50000">
                                          <p:val>
                                            <p:clrVal>
                                              <a:schemeClr val="hlink"/>
                                            </p:clrVal>
                                          </p:val>
                                        </p:tav>
                                      </p:tavLst>
                                    </p:anim>
                                    <p:set>
                                      <p:cBhvr>
                                        <p:cTn id="24" dur="80"/>
                                        <p:tgtEl>
                                          <p:spTgt spid="93187">
                                            <p:txEl>
                                              <p:pRg st="2" end="2"/>
                                            </p:txEl>
                                          </p:spTgt>
                                        </p:tgtEl>
                                        <p:attrNameLst>
                                          <p:attrName>fill.type</p:attrName>
                                        </p:attrNameLst>
                                      </p:cBhvr>
                                      <p:to>
                                        <p:strVal val="solid"/>
                                      </p:to>
                                    </p:set>
                                  </p:childTnLst>
                                </p:cTn>
                              </p:par>
                            </p:childTnLst>
                          </p:cTn>
                        </p:par>
                        <p:par>
                          <p:cTn id="25" fill="hold">
                            <p:stCondLst>
                              <p:cond delay="1840"/>
                            </p:stCondLst>
                            <p:childTnLst>
                              <p:par>
                                <p:cTn id="26" presetID="27" presetClass="entr" presetSubtype="0" fill="hold" nodeType="afterEffect">
                                  <p:stCondLst>
                                    <p:cond delay="0"/>
                                  </p:stCondLst>
                                  <p:iterate type="lt">
                                    <p:tmPct val="50000"/>
                                  </p:iterate>
                                  <p:childTnLst>
                                    <p:set>
                                      <p:cBhvr>
                                        <p:cTn id="27" dur="1" fill="hold">
                                          <p:stCondLst>
                                            <p:cond delay="0"/>
                                          </p:stCondLst>
                                        </p:cTn>
                                        <p:tgtEl>
                                          <p:spTgt spid="93187">
                                            <p:txEl>
                                              <p:pRg st="3" end="3"/>
                                            </p:txEl>
                                          </p:spTgt>
                                        </p:tgtEl>
                                        <p:attrNameLst>
                                          <p:attrName>style.visibility</p:attrName>
                                        </p:attrNameLst>
                                      </p:cBhvr>
                                      <p:to>
                                        <p:strVal val="visible"/>
                                      </p:to>
                                    </p:set>
                                    <p:anim calcmode="discrete" valueType="clr">
                                      <p:cBhvr override="childStyle">
                                        <p:cTn id="28" dur="80"/>
                                        <p:tgtEl>
                                          <p:spTgt spid="9318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93187">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93187">
                                            <p:txEl>
                                              <p:pRg st="3" end="3"/>
                                            </p:txEl>
                                          </p:spTgt>
                                        </p:tgtEl>
                                        <p:attrNameLst>
                                          <p:attrName>fill.type</p:attrName>
                                        </p:attrNameLst>
                                      </p:cBhvr>
                                      <p:to>
                                        <p:strVal val="solid"/>
                                      </p:to>
                                    </p:set>
                                  </p:childTnLst>
                                </p:cTn>
                              </p:par>
                            </p:childTnLst>
                          </p:cTn>
                        </p:par>
                        <p:par>
                          <p:cTn id="31" fill="hold">
                            <p:stCondLst>
                              <p:cond delay="2480"/>
                            </p:stCondLst>
                            <p:childTnLst>
                              <p:par>
                                <p:cTn id="32" presetID="27" presetClass="entr" presetSubtype="0" fill="hold" nodeType="afterEffect">
                                  <p:stCondLst>
                                    <p:cond delay="0"/>
                                  </p:stCondLst>
                                  <p:iterate type="lt">
                                    <p:tmPct val="50000"/>
                                  </p:iterate>
                                  <p:childTnLst>
                                    <p:set>
                                      <p:cBhvr>
                                        <p:cTn id="33" dur="1" fill="hold">
                                          <p:stCondLst>
                                            <p:cond delay="0"/>
                                          </p:stCondLst>
                                        </p:cTn>
                                        <p:tgtEl>
                                          <p:spTgt spid="93187">
                                            <p:txEl>
                                              <p:pRg st="4" end="4"/>
                                            </p:txEl>
                                          </p:spTgt>
                                        </p:tgtEl>
                                        <p:attrNameLst>
                                          <p:attrName>style.visibility</p:attrName>
                                        </p:attrNameLst>
                                      </p:cBhvr>
                                      <p:to>
                                        <p:strVal val="visible"/>
                                      </p:to>
                                    </p:set>
                                    <p:anim calcmode="discrete" valueType="clr">
                                      <p:cBhvr override="childStyle">
                                        <p:cTn id="34" dur="80"/>
                                        <p:tgtEl>
                                          <p:spTgt spid="9318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93187">
                                            <p:txEl>
                                              <p:pRg st="4" end="4"/>
                                            </p:txEl>
                                          </p:spTgt>
                                        </p:tgtEl>
                                        <p:attrNameLst>
                                          <p:attrName>fillcolor</p:attrName>
                                        </p:attrNameLst>
                                      </p:cBhvr>
                                      <p:tavLst>
                                        <p:tav tm="0">
                                          <p:val>
                                            <p:clrVal>
                                              <a:schemeClr val="accent2"/>
                                            </p:clrVal>
                                          </p:val>
                                        </p:tav>
                                        <p:tav tm="50000">
                                          <p:val>
                                            <p:clrVal>
                                              <a:schemeClr val="hlink"/>
                                            </p:clrVal>
                                          </p:val>
                                        </p:tav>
                                      </p:tavLst>
                                    </p:anim>
                                    <p:set>
                                      <p:cBhvr>
                                        <p:cTn id="36" dur="80"/>
                                        <p:tgtEl>
                                          <p:spTgt spid="93187">
                                            <p:txEl>
                                              <p:pRg st="4" end="4"/>
                                            </p:txEl>
                                          </p:spTgt>
                                        </p:tgtEl>
                                        <p:attrNameLst>
                                          <p:attrName>fill.type</p:attrName>
                                        </p:attrNameLst>
                                      </p:cBhvr>
                                      <p:to>
                                        <p:strVal val="solid"/>
                                      </p:to>
                                    </p:set>
                                  </p:childTnLst>
                                </p:cTn>
                              </p:par>
                            </p:childTnLst>
                          </p:cTn>
                        </p:par>
                        <p:par>
                          <p:cTn id="37" fill="hold">
                            <p:stCondLst>
                              <p:cond delay="3320"/>
                            </p:stCondLst>
                            <p:childTnLst>
                              <p:par>
                                <p:cTn id="38" presetID="30" presetClass="entr" presetSubtype="0" fill="hold" nodeType="afterEffect">
                                  <p:stCondLst>
                                    <p:cond delay="0"/>
                                  </p:stCondLst>
                                  <p:childTnLst>
                                    <p:set>
                                      <p:cBhvr>
                                        <p:cTn id="39" dur="1" fill="hold">
                                          <p:stCondLst>
                                            <p:cond delay="0"/>
                                          </p:stCondLst>
                                        </p:cTn>
                                        <p:tgtEl>
                                          <p:spTgt spid="93187">
                                            <p:txEl>
                                              <p:pRg st="5" end="5"/>
                                            </p:txEl>
                                          </p:spTgt>
                                        </p:tgtEl>
                                        <p:attrNameLst>
                                          <p:attrName>style.visibility</p:attrName>
                                        </p:attrNameLst>
                                      </p:cBhvr>
                                      <p:to>
                                        <p:strVal val="visible"/>
                                      </p:to>
                                    </p:set>
                                    <p:animEffect transition="in" filter="fade">
                                      <p:cBhvr>
                                        <p:cTn id="40" dur="800" decel="100000"/>
                                        <p:tgtEl>
                                          <p:spTgt spid="93187">
                                            <p:txEl>
                                              <p:pRg st="5" end="5"/>
                                            </p:txEl>
                                          </p:spTgt>
                                        </p:tgtEl>
                                      </p:cBhvr>
                                    </p:animEffect>
                                    <p:anim calcmode="lin" valueType="num">
                                      <p:cBhvr>
                                        <p:cTn id="41" dur="800" decel="100000" fill="hold"/>
                                        <p:tgtEl>
                                          <p:spTgt spid="93187">
                                            <p:txEl>
                                              <p:pRg st="5" end="5"/>
                                            </p:txEl>
                                          </p:spTgt>
                                        </p:tgtEl>
                                        <p:attrNameLst>
                                          <p:attrName>style.rotation</p:attrName>
                                        </p:attrNameLst>
                                      </p:cBhvr>
                                      <p:tavLst>
                                        <p:tav tm="0">
                                          <p:val>
                                            <p:fltVal val="-90"/>
                                          </p:val>
                                        </p:tav>
                                        <p:tav tm="100000">
                                          <p:val>
                                            <p:fltVal val="0"/>
                                          </p:val>
                                        </p:tav>
                                      </p:tavLst>
                                    </p:anim>
                                    <p:anim calcmode="lin" valueType="num">
                                      <p:cBhvr>
                                        <p:cTn id="42" dur="800" decel="100000" fill="hold"/>
                                        <p:tgtEl>
                                          <p:spTgt spid="93187">
                                            <p:txEl>
                                              <p:pRg st="5" end="5"/>
                                            </p:txEl>
                                          </p:spTgt>
                                        </p:tgtEl>
                                        <p:attrNameLst>
                                          <p:attrName>ppt_x</p:attrName>
                                        </p:attrNameLst>
                                      </p:cBhvr>
                                      <p:tavLst>
                                        <p:tav tm="0">
                                          <p:val>
                                            <p:strVal val="#ppt_x+0.4"/>
                                          </p:val>
                                        </p:tav>
                                        <p:tav tm="100000">
                                          <p:val>
                                            <p:strVal val="#ppt_x-0.05"/>
                                          </p:val>
                                        </p:tav>
                                      </p:tavLst>
                                    </p:anim>
                                    <p:anim calcmode="lin" valueType="num">
                                      <p:cBhvr>
                                        <p:cTn id="43" dur="800" decel="100000" fill="hold"/>
                                        <p:tgtEl>
                                          <p:spTgt spid="93187">
                                            <p:txEl>
                                              <p:pRg st="5" end="5"/>
                                            </p:txEl>
                                          </p:spTgt>
                                        </p:tgtEl>
                                        <p:attrNameLst>
                                          <p:attrName>ppt_y</p:attrName>
                                        </p:attrNameLst>
                                      </p:cBhvr>
                                      <p:tavLst>
                                        <p:tav tm="0">
                                          <p:val>
                                            <p:strVal val="#ppt_y-0.4"/>
                                          </p:val>
                                        </p:tav>
                                        <p:tav tm="100000">
                                          <p:val>
                                            <p:strVal val="#ppt_y+0.1"/>
                                          </p:val>
                                        </p:tav>
                                      </p:tavLst>
                                    </p:anim>
                                    <p:anim calcmode="lin" valueType="num">
                                      <p:cBhvr>
                                        <p:cTn id="44" dur="200" accel="100000" fill="hold">
                                          <p:stCondLst>
                                            <p:cond delay="800"/>
                                          </p:stCondLst>
                                        </p:cTn>
                                        <p:tgtEl>
                                          <p:spTgt spid="93187">
                                            <p:txEl>
                                              <p:pRg st="5" end="5"/>
                                            </p:txEl>
                                          </p:spTgt>
                                        </p:tgtEl>
                                        <p:attrNameLst>
                                          <p:attrName>ppt_x</p:attrName>
                                        </p:attrNameLst>
                                      </p:cBhvr>
                                      <p:tavLst>
                                        <p:tav tm="0">
                                          <p:val>
                                            <p:strVal val="#ppt_x-0.05"/>
                                          </p:val>
                                        </p:tav>
                                        <p:tav tm="100000">
                                          <p:val>
                                            <p:strVal val="#ppt_x"/>
                                          </p:val>
                                        </p:tav>
                                      </p:tavLst>
                                    </p:anim>
                                    <p:anim calcmode="lin" valueType="num">
                                      <p:cBhvr>
                                        <p:cTn id="45" dur="200" accel="100000" fill="hold">
                                          <p:stCondLst>
                                            <p:cond delay="800"/>
                                          </p:stCondLst>
                                        </p:cTn>
                                        <p:tgtEl>
                                          <p:spTgt spid="93187">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93188"/>
                                        </p:tgtEl>
                                        <p:attrNameLst>
                                          <p:attrName>style.visibility</p:attrName>
                                        </p:attrNameLst>
                                      </p:cBhvr>
                                      <p:to>
                                        <p:strVal val="visible"/>
                                      </p:to>
                                    </p:set>
                                    <p:animEffect transition="in" filter="wipe(down)">
                                      <p:cBhvr>
                                        <p:cTn id="50" dur="580">
                                          <p:stCondLst>
                                            <p:cond delay="0"/>
                                          </p:stCondLst>
                                        </p:cTn>
                                        <p:tgtEl>
                                          <p:spTgt spid="93188"/>
                                        </p:tgtEl>
                                      </p:cBhvr>
                                    </p:animEffect>
                                    <p:anim calcmode="lin" valueType="num">
                                      <p:cBhvr>
                                        <p:cTn id="51" dur="1822" tmFilter="0,0; 0.14,0.36; 0.43,0.73; 0.71,0.91; 1.0,1.0">
                                          <p:stCondLst>
                                            <p:cond delay="0"/>
                                          </p:stCondLst>
                                        </p:cTn>
                                        <p:tgtEl>
                                          <p:spTgt spid="93188"/>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93188"/>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93188"/>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93188"/>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93188"/>
                                        </p:tgtEl>
                                        <p:attrNameLst>
                                          <p:attrName>ppt_y</p:attrName>
                                        </p:attrNameLst>
                                      </p:cBhvr>
                                      <p:tavLst>
                                        <p:tav tm="0" fmla="#ppt_y-sin(pi*$)/81">
                                          <p:val>
                                            <p:fltVal val="0"/>
                                          </p:val>
                                        </p:tav>
                                        <p:tav tm="100000">
                                          <p:val>
                                            <p:fltVal val="1"/>
                                          </p:val>
                                        </p:tav>
                                      </p:tavLst>
                                    </p:anim>
                                    <p:animScale>
                                      <p:cBhvr>
                                        <p:cTn id="56" dur="26">
                                          <p:stCondLst>
                                            <p:cond delay="650"/>
                                          </p:stCondLst>
                                        </p:cTn>
                                        <p:tgtEl>
                                          <p:spTgt spid="93188"/>
                                        </p:tgtEl>
                                      </p:cBhvr>
                                      <p:to x="100000" y="60000"/>
                                    </p:animScale>
                                    <p:animScale>
                                      <p:cBhvr>
                                        <p:cTn id="57" dur="166" decel="50000">
                                          <p:stCondLst>
                                            <p:cond delay="676"/>
                                          </p:stCondLst>
                                        </p:cTn>
                                        <p:tgtEl>
                                          <p:spTgt spid="93188"/>
                                        </p:tgtEl>
                                      </p:cBhvr>
                                      <p:to x="100000" y="100000"/>
                                    </p:animScale>
                                    <p:animScale>
                                      <p:cBhvr>
                                        <p:cTn id="58" dur="26">
                                          <p:stCondLst>
                                            <p:cond delay="1312"/>
                                          </p:stCondLst>
                                        </p:cTn>
                                        <p:tgtEl>
                                          <p:spTgt spid="93188"/>
                                        </p:tgtEl>
                                      </p:cBhvr>
                                      <p:to x="100000" y="80000"/>
                                    </p:animScale>
                                    <p:animScale>
                                      <p:cBhvr>
                                        <p:cTn id="59" dur="166" decel="50000">
                                          <p:stCondLst>
                                            <p:cond delay="1338"/>
                                          </p:stCondLst>
                                        </p:cTn>
                                        <p:tgtEl>
                                          <p:spTgt spid="93188"/>
                                        </p:tgtEl>
                                      </p:cBhvr>
                                      <p:to x="100000" y="100000"/>
                                    </p:animScale>
                                    <p:animScale>
                                      <p:cBhvr>
                                        <p:cTn id="60" dur="26">
                                          <p:stCondLst>
                                            <p:cond delay="1642"/>
                                          </p:stCondLst>
                                        </p:cTn>
                                        <p:tgtEl>
                                          <p:spTgt spid="93188"/>
                                        </p:tgtEl>
                                      </p:cBhvr>
                                      <p:to x="100000" y="90000"/>
                                    </p:animScale>
                                    <p:animScale>
                                      <p:cBhvr>
                                        <p:cTn id="61" dur="166" decel="50000">
                                          <p:stCondLst>
                                            <p:cond delay="1668"/>
                                          </p:stCondLst>
                                        </p:cTn>
                                        <p:tgtEl>
                                          <p:spTgt spid="93188"/>
                                        </p:tgtEl>
                                      </p:cBhvr>
                                      <p:to x="100000" y="100000"/>
                                    </p:animScale>
                                    <p:animScale>
                                      <p:cBhvr>
                                        <p:cTn id="62" dur="26">
                                          <p:stCondLst>
                                            <p:cond delay="1808"/>
                                          </p:stCondLst>
                                        </p:cTn>
                                        <p:tgtEl>
                                          <p:spTgt spid="93188"/>
                                        </p:tgtEl>
                                      </p:cBhvr>
                                      <p:to x="100000" y="95000"/>
                                    </p:animScale>
                                    <p:animScale>
                                      <p:cBhvr>
                                        <p:cTn id="63" dur="166" decel="50000">
                                          <p:stCondLst>
                                            <p:cond delay="1834"/>
                                          </p:stCondLst>
                                        </p:cTn>
                                        <p:tgtEl>
                                          <p:spTgt spid="9318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algn="ctr" eaLnBrk="1" hangingPunct="1"/>
            <a:r>
              <a:rPr lang="en-US" sz="7000" smtClean="0"/>
              <a:t>Why?</a:t>
            </a:r>
          </a:p>
        </p:txBody>
      </p:sp>
      <p:sp>
        <p:nvSpPr>
          <p:cNvPr id="95235" name="Rectangle 3"/>
          <p:cNvSpPr>
            <a:spLocks noGrp="1" noChangeArrowheads="1"/>
          </p:cNvSpPr>
          <p:nvPr>
            <p:ph type="body" idx="4294967295"/>
          </p:nvPr>
        </p:nvSpPr>
        <p:spPr>
          <a:xfrm>
            <a:off x="812800" y="1827213"/>
            <a:ext cx="8331200" cy="4573587"/>
          </a:xfrm>
        </p:spPr>
        <p:txBody>
          <a:bodyPr/>
          <a:lstStyle/>
          <a:p>
            <a:pPr eaLnBrk="1" hangingPunct="1"/>
            <a:r>
              <a:rPr lang="en-US" smtClean="0"/>
              <a:t>SPATIAL – “picture smart”</a:t>
            </a:r>
          </a:p>
          <a:p>
            <a:pPr eaLnBrk="1" hangingPunct="1">
              <a:buFont typeface="Wingdings" pitchFamily="2" charset="2"/>
              <a:buNone/>
            </a:pPr>
            <a:endParaRPr lang="en-US" smtClean="0"/>
          </a:p>
          <a:p>
            <a:pPr eaLnBrk="1" hangingPunct="1"/>
            <a:r>
              <a:rPr lang="en-US" smtClean="0"/>
              <a:t>LINGUISTIC – “word smart”</a:t>
            </a:r>
          </a:p>
          <a:p>
            <a:pPr eaLnBrk="1" hangingPunct="1">
              <a:buFont typeface="Wingdings" pitchFamily="2" charset="2"/>
              <a:buNone/>
            </a:pPr>
            <a:endParaRPr lang="en-US" smtClean="0"/>
          </a:p>
          <a:p>
            <a:pPr eaLnBrk="1" hangingPunct="1"/>
            <a:r>
              <a:rPr lang="en-US" smtClean="0"/>
              <a:t>KINESTHETIC – “body smart”</a:t>
            </a:r>
          </a:p>
          <a:p>
            <a:pPr eaLnBrk="1" hangingPunct="1">
              <a:buFont typeface="Wingdings" pitchFamily="2" charset="2"/>
              <a:buNone/>
            </a:pPr>
            <a:endParaRPr lang="en-US" smtClean="0"/>
          </a:p>
          <a:p>
            <a:pPr eaLnBrk="1" hangingPunct="1"/>
            <a:r>
              <a:rPr lang="en-US" smtClean="0"/>
              <a:t>VISUAL – “learn by seeing”</a:t>
            </a:r>
          </a:p>
          <a:p>
            <a:pPr eaLnBrk="1" hangingPunct="1">
              <a:buFont typeface="Wingdings" pitchFamily="2" charset="2"/>
              <a:buNone/>
            </a:pPr>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95235">
                                            <p:txEl>
                                              <p:pRg st="0" end="0"/>
                                            </p:txEl>
                                          </p:spTgt>
                                        </p:tgtEl>
                                        <p:attrNameLst>
                                          <p:attrName>style.visibility</p:attrName>
                                        </p:attrNameLst>
                                      </p:cBhvr>
                                      <p:to>
                                        <p:strVal val="visible"/>
                                      </p:to>
                                    </p:set>
                                    <p:anim calcmode="discrete" valueType="clr">
                                      <p:cBhvr override="childStyle">
                                        <p:cTn id="7" dur="80"/>
                                        <p:tgtEl>
                                          <p:spTgt spid="9523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523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95235">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95235">
                                            <p:txEl>
                                              <p:pRg st="2" end="2"/>
                                            </p:txEl>
                                          </p:spTgt>
                                        </p:tgtEl>
                                        <p:attrNameLst>
                                          <p:attrName>style.visibility</p:attrName>
                                        </p:attrNameLst>
                                      </p:cBhvr>
                                      <p:to>
                                        <p:strVal val="visible"/>
                                      </p:to>
                                    </p:set>
                                    <p:anim calcmode="discrete" valueType="clr">
                                      <p:cBhvr override="childStyle">
                                        <p:cTn id="14" dur="80"/>
                                        <p:tgtEl>
                                          <p:spTgt spid="9523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5235">
                                            <p:txEl>
                                              <p:pRg st="2" end="2"/>
                                            </p:txEl>
                                          </p:spTgt>
                                        </p:tgtEl>
                                        <p:attrNameLst>
                                          <p:attrName>fillcolor</p:attrName>
                                        </p:attrNameLst>
                                      </p:cBhvr>
                                      <p:tavLst>
                                        <p:tav tm="0">
                                          <p:val>
                                            <p:clrVal>
                                              <a:schemeClr val="accent2"/>
                                            </p:clrVal>
                                          </p:val>
                                        </p:tav>
                                        <p:tav tm="50000">
                                          <p:val>
                                            <p:clrVal>
                                              <a:schemeClr val="hlink"/>
                                            </p:clrVal>
                                          </p:val>
                                        </p:tav>
                                      </p:tavLst>
                                    </p:anim>
                                    <p:set>
                                      <p:cBhvr>
                                        <p:cTn id="16" dur="80"/>
                                        <p:tgtEl>
                                          <p:spTgt spid="95235">
                                            <p:txEl>
                                              <p:pRg st="2" end="2"/>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95235">
                                            <p:txEl>
                                              <p:pRg st="4" end="4"/>
                                            </p:txEl>
                                          </p:spTgt>
                                        </p:tgtEl>
                                        <p:attrNameLst>
                                          <p:attrName>style.visibility</p:attrName>
                                        </p:attrNameLst>
                                      </p:cBhvr>
                                      <p:to>
                                        <p:strVal val="visible"/>
                                      </p:to>
                                    </p:set>
                                    <p:anim calcmode="discrete" valueType="clr">
                                      <p:cBhvr override="childStyle">
                                        <p:cTn id="21" dur="80"/>
                                        <p:tgtEl>
                                          <p:spTgt spid="9523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95235">
                                            <p:txEl>
                                              <p:pRg st="4" end="4"/>
                                            </p:txEl>
                                          </p:spTgt>
                                        </p:tgtEl>
                                        <p:attrNameLst>
                                          <p:attrName>fillcolor</p:attrName>
                                        </p:attrNameLst>
                                      </p:cBhvr>
                                      <p:tavLst>
                                        <p:tav tm="0">
                                          <p:val>
                                            <p:clrVal>
                                              <a:schemeClr val="accent2"/>
                                            </p:clrVal>
                                          </p:val>
                                        </p:tav>
                                        <p:tav tm="50000">
                                          <p:val>
                                            <p:clrVal>
                                              <a:schemeClr val="hlink"/>
                                            </p:clrVal>
                                          </p:val>
                                        </p:tav>
                                      </p:tavLst>
                                    </p:anim>
                                    <p:set>
                                      <p:cBhvr>
                                        <p:cTn id="23" dur="80"/>
                                        <p:tgtEl>
                                          <p:spTgt spid="95235">
                                            <p:txEl>
                                              <p:pRg st="4" end="4"/>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95235">
                                            <p:txEl>
                                              <p:pRg st="6" end="6"/>
                                            </p:txEl>
                                          </p:spTgt>
                                        </p:tgtEl>
                                        <p:attrNameLst>
                                          <p:attrName>style.visibility</p:attrName>
                                        </p:attrNameLst>
                                      </p:cBhvr>
                                      <p:to>
                                        <p:strVal val="visible"/>
                                      </p:to>
                                    </p:set>
                                    <p:anim calcmode="discrete" valueType="clr">
                                      <p:cBhvr override="childStyle">
                                        <p:cTn id="28" dur="80"/>
                                        <p:tgtEl>
                                          <p:spTgt spid="95235">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95235">
                                            <p:txEl>
                                              <p:pRg st="6" end="6"/>
                                            </p:txEl>
                                          </p:spTgt>
                                        </p:tgtEl>
                                        <p:attrNameLst>
                                          <p:attrName>fillcolor</p:attrName>
                                        </p:attrNameLst>
                                      </p:cBhvr>
                                      <p:tavLst>
                                        <p:tav tm="0">
                                          <p:val>
                                            <p:clrVal>
                                              <a:schemeClr val="accent2"/>
                                            </p:clrVal>
                                          </p:val>
                                        </p:tav>
                                        <p:tav tm="50000">
                                          <p:val>
                                            <p:clrVal>
                                              <a:schemeClr val="hlink"/>
                                            </p:clrVal>
                                          </p:val>
                                        </p:tav>
                                      </p:tavLst>
                                    </p:anim>
                                    <p:set>
                                      <p:cBhvr>
                                        <p:cTn id="30" dur="80"/>
                                        <p:tgtEl>
                                          <p:spTgt spid="95235">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algn="ctr" eaLnBrk="1" hangingPunct="1"/>
            <a:r>
              <a:rPr lang="en-US" sz="7000" smtClean="0"/>
              <a:t>How?</a:t>
            </a:r>
          </a:p>
        </p:txBody>
      </p:sp>
      <p:sp>
        <p:nvSpPr>
          <p:cNvPr id="5158" name="Rectangle 38"/>
          <p:cNvSpPr>
            <a:spLocks noGrp="1" noChangeArrowheads="1"/>
          </p:cNvSpPr>
          <p:nvPr>
            <p:ph idx="1"/>
          </p:nvPr>
        </p:nvSpPr>
        <p:spPr>
          <a:xfrm>
            <a:off x="914400" y="2209800"/>
            <a:ext cx="7208838" cy="1131888"/>
          </a:xfrm>
        </p:spPr>
        <p:txBody>
          <a:bodyPr/>
          <a:lstStyle/>
          <a:p>
            <a:pPr eaLnBrk="1" hangingPunct="1"/>
            <a:r>
              <a:rPr lang="en-US" sz="2600" smtClean="0"/>
              <a:t>Take a piece of binder paper and fold it one inch to the left of the margin.</a:t>
            </a:r>
          </a:p>
        </p:txBody>
      </p:sp>
      <p:sp>
        <p:nvSpPr>
          <p:cNvPr id="5124" name="Rectangle 4"/>
          <p:cNvSpPr>
            <a:spLocks noChangeArrowheads="1"/>
          </p:cNvSpPr>
          <p:nvPr/>
        </p:nvSpPr>
        <p:spPr bwMode="auto">
          <a:xfrm>
            <a:off x="4267200" y="3162300"/>
            <a:ext cx="4064000" cy="348615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125" name="Line 5"/>
          <p:cNvSpPr>
            <a:spLocks noChangeShapeType="1"/>
          </p:cNvSpPr>
          <p:nvPr/>
        </p:nvSpPr>
        <p:spPr bwMode="auto">
          <a:xfrm>
            <a:off x="4267200" y="3505200"/>
            <a:ext cx="4064000" cy="0"/>
          </a:xfrm>
          <a:prstGeom prst="line">
            <a:avLst/>
          </a:prstGeom>
          <a:noFill/>
          <a:ln w="9525">
            <a:solidFill>
              <a:srgbClr val="0066FF"/>
            </a:solidFill>
            <a:round/>
            <a:headEnd/>
            <a:tailEnd/>
          </a:ln>
        </p:spPr>
        <p:txBody>
          <a:bodyPr/>
          <a:lstStyle/>
          <a:p>
            <a:endParaRPr lang="en-US"/>
          </a:p>
        </p:txBody>
      </p:sp>
      <p:sp>
        <p:nvSpPr>
          <p:cNvPr id="5126" name="Line 6"/>
          <p:cNvSpPr>
            <a:spLocks noChangeShapeType="1"/>
          </p:cNvSpPr>
          <p:nvPr/>
        </p:nvSpPr>
        <p:spPr bwMode="auto">
          <a:xfrm>
            <a:off x="4267200" y="3619500"/>
            <a:ext cx="4064000" cy="0"/>
          </a:xfrm>
          <a:prstGeom prst="line">
            <a:avLst/>
          </a:prstGeom>
          <a:noFill/>
          <a:ln w="9525">
            <a:solidFill>
              <a:srgbClr val="0066FF"/>
            </a:solidFill>
            <a:round/>
            <a:headEnd/>
            <a:tailEnd/>
          </a:ln>
        </p:spPr>
        <p:txBody>
          <a:bodyPr/>
          <a:lstStyle/>
          <a:p>
            <a:endParaRPr lang="en-US"/>
          </a:p>
        </p:txBody>
      </p:sp>
      <p:sp>
        <p:nvSpPr>
          <p:cNvPr id="5127" name="Line 7"/>
          <p:cNvSpPr>
            <a:spLocks noChangeShapeType="1"/>
          </p:cNvSpPr>
          <p:nvPr/>
        </p:nvSpPr>
        <p:spPr bwMode="auto">
          <a:xfrm>
            <a:off x="4267200" y="3733800"/>
            <a:ext cx="4064000" cy="0"/>
          </a:xfrm>
          <a:prstGeom prst="line">
            <a:avLst/>
          </a:prstGeom>
          <a:noFill/>
          <a:ln w="9525">
            <a:solidFill>
              <a:srgbClr val="0066FF"/>
            </a:solidFill>
            <a:round/>
            <a:headEnd/>
            <a:tailEnd/>
          </a:ln>
        </p:spPr>
        <p:txBody>
          <a:bodyPr/>
          <a:lstStyle/>
          <a:p>
            <a:endParaRPr lang="en-US"/>
          </a:p>
        </p:txBody>
      </p:sp>
      <p:sp>
        <p:nvSpPr>
          <p:cNvPr id="5128" name="Line 8"/>
          <p:cNvSpPr>
            <a:spLocks noChangeShapeType="1"/>
          </p:cNvSpPr>
          <p:nvPr/>
        </p:nvSpPr>
        <p:spPr bwMode="auto">
          <a:xfrm>
            <a:off x="4267200" y="3848100"/>
            <a:ext cx="4064000" cy="0"/>
          </a:xfrm>
          <a:prstGeom prst="line">
            <a:avLst/>
          </a:prstGeom>
          <a:noFill/>
          <a:ln w="9525">
            <a:solidFill>
              <a:srgbClr val="0066FF"/>
            </a:solidFill>
            <a:round/>
            <a:headEnd/>
            <a:tailEnd/>
          </a:ln>
        </p:spPr>
        <p:txBody>
          <a:bodyPr/>
          <a:lstStyle/>
          <a:p>
            <a:endParaRPr lang="en-US"/>
          </a:p>
        </p:txBody>
      </p:sp>
      <p:sp>
        <p:nvSpPr>
          <p:cNvPr id="5129" name="Line 9"/>
          <p:cNvSpPr>
            <a:spLocks noChangeShapeType="1"/>
          </p:cNvSpPr>
          <p:nvPr/>
        </p:nvSpPr>
        <p:spPr bwMode="auto">
          <a:xfrm>
            <a:off x="4267200" y="3962400"/>
            <a:ext cx="4064000" cy="0"/>
          </a:xfrm>
          <a:prstGeom prst="line">
            <a:avLst/>
          </a:prstGeom>
          <a:noFill/>
          <a:ln w="9525">
            <a:solidFill>
              <a:srgbClr val="0066FF"/>
            </a:solidFill>
            <a:round/>
            <a:headEnd/>
            <a:tailEnd/>
          </a:ln>
        </p:spPr>
        <p:txBody>
          <a:bodyPr/>
          <a:lstStyle/>
          <a:p>
            <a:endParaRPr lang="en-US"/>
          </a:p>
        </p:txBody>
      </p:sp>
      <p:sp>
        <p:nvSpPr>
          <p:cNvPr id="5130" name="Line 10"/>
          <p:cNvSpPr>
            <a:spLocks noChangeShapeType="1"/>
          </p:cNvSpPr>
          <p:nvPr/>
        </p:nvSpPr>
        <p:spPr bwMode="auto">
          <a:xfrm>
            <a:off x="4267200" y="4076700"/>
            <a:ext cx="4064000" cy="0"/>
          </a:xfrm>
          <a:prstGeom prst="line">
            <a:avLst/>
          </a:prstGeom>
          <a:noFill/>
          <a:ln w="9525">
            <a:solidFill>
              <a:srgbClr val="0066FF"/>
            </a:solidFill>
            <a:round/>
            <a:headEnd/>
            <a:tailEnd/>
          </a:ln>
        </p:spPr>
        <p:txBody>
          <a:bodyPr/>
          <a:lstStyle/>
          <a:p>
            <a:endParaRPr lang="en-US"/>
          </a:p>
        </p:txBody>
      </p:sp>
      <p:sp>
        <p:nvSpPr>
          <p:cNvPr id="5131" name="Line 11"/>
          <p:cNvSpPr>
            <a:spLocks noChangeShapeType="1"/>
          </p:cNvSpPr>
          <p:nvPr/>
        </p:nvSpPr>
        <p:spPr bwMode="auto">
          <a:xfrm>
            <a:off x="4267200" y="4191000"/>
            <a:ext cx="4064000" cy="0"/>
          </a:xfrm>
          <a:prstGeom prst="line">
            <a:avLst/>
          </a:prstGeom>
          <a:noFill/>
          <a:ln w="9525">
            <a:solidFill>
              <a:srgbClr val="0066FF"/>
            </a:solidFill>
            <a:round/>
            <a:headEnd/>
            <a:tailEnd/>
          </a:ln>
        </p:spPr>
        <p:txBody>
          <a:bodyPr/>
          <a:lstStyle/>
          <a:p>
            <a:endParaRPr lang="en-US"/>
          </a:p>
        </p:txBody>
      </p:sp>
      <p:sp>
        <p:nvSpPr>
          <p:cNvPr id="5132" name="Line 12"/>
          <p:cNvSpPr>
            <a:spLocks noChangeShapeType="1"/>
          </p:cNvSpPr>
          <p:nvPr/>
        </p:nvSpPr>
        <p:spPr bwMode="auto">
          <a:xfrm>
            <a:off x="4267200" y="4305300"/>
            <a:ext cx="4064000" cy="0"/>
          </a:xfrm>
          <a:prstGeom prst="line">
            <a:avLst/>
          </a:prstGeom>
          <a:noFill/>
          <a:ln w="9525">
            <a:solidFill>
              <a:srgbClr val="0066FF"/>
            </a:solidFill>
            <a:round/>
            <a:headEnd/>
            <a:tailEnd/>
          </a:ln>
        </p:spPr>
        <p:txBody>
          <a:bodyPr/>
          <a:lstStyle/>
          <a:p>
            <a:endParaRPr lang="en-US"/>
          </a:p>
        </p:txBody>
      </p:sp>
      <p:sp>
        <p:nvSpPr>
          <p:cNvPr id="5133" name="Line 13"/>
          <p:cNvSpPr>
            <a:spLocks noChangeShapeType="1"/>
          </p:cNvSpPr>
          <p:nvPr/>
        </p:nvSpPr>
        <p:spPr bwMode="auto">
          <a:xfrm>
            <a:off x="4267200" y="4419600"/>
            <a:ext cx="4064000" cy="0"/>
          </a:xfrm>
          <a:prstGeom prst="line">
            <a:avLst/>
          </a:prstGeom>
          <a:noFill/>
          <a:ln w="9525">
            <a:solidFill>
              <a:srgbClr val="0066FF"/>
            </a:solidFill>
            <a:round/>
            <a:headEnd/>
            <a:tailEnd/>
          </a:ln>
        </p:spPr>
        <p:txBody>
          <a:bodyPr/>
          <a:lstStyle/>
          <a:p>
            <a:endParaRPr lang="en-US"/>
          </a:p>
        </p:txBody>
      </p:sp>
      <p:sp>
        <p:nvSpPr>
          <p:cNvPr id="5134" name="Line 14"/>
          <p:cNvSpPr>
            <a:spLocks noChangeShapeType="1"/>
          </p:cNvSpPr>
          <p:nvPr/>
        </p:nvSpPr>
        <p:spPr bwMode="auto">
          <a:xfrm>
            <a:off x="4267200" y="4533900"/>
            <a:ext cx="4064000" cy="0"/>
          </a:xfrm>
          <a:prstGeom prst="line">
            <a:avLst/>
          </a:prstGeom>
          <a:noFill/>
          <a:ln w="9525">
            <a:solidFill>
              <a:srgbClr val="0066FF"/>
            </a:solidFill>
            <a:round/>
            <a:headEnd/>
            <a:tailEnd/>
          </a:ln>
        </p:spPr>
        <p:txBody>
          <a:bodyPr/>
          <a:lstStyle/>
          <a:p>
            <a:endParaRPr lang="en-US"/>
          </a:p>
        </p:txBody>
      </p:sp>
      <p:sp>
        <p:nvSpPr>
          <p:cNvPr id="5135" name="Line 15"/>
          <p:cNvSpPr>
            <a:spLocks noChangeShapeType="1"/>
          </p:cNvSpPr>
          <p:nvPr/>
        </p:nvSpPr>
        <p:spPr bwMode="auto">
          <a:xfrm>
            <a:off x="4267200" y="4648200"/>
            <a:ext cx="4064000" cy="0"/>
          </a:xfrm>
          <a:prstGeom prst="line">
            <a:avLst/>
          </a:prstGeom>
          <a:noFill/>
          <a:ln w="9525">
            <a:solidFill>
              <a:srgbClr val="0066FF"/>
            </a:solidFill>
            <a:round/>
            <a:headEnd/>
            <a:tailEnd/>
          </a:ln>
        </p:spPr>
        <p:txBody>
          <a:bodyPr/>
          <a:lstStyle/>
          <a:p>
            <a:endParaRPr lang="en-US"/>
          </a:p>
        </p:txBody>
      </p:sp>
      <p:sp>
        <p:nvSpPr>
          <p:cNvPr id="5136" name="Line 16"/>
          <p:cNvSpPr>
            <a:spLocks noChangeShapeType="1"/>
          </p:cNvSpPr>
          <p:nvPr/>
        </p:nvSpPr>
        <p:spPr bwMode="auto">
          <a:xfrm>
            <a:off x="4267200" y="4762500"/>
            <a:ext cx="4064000" cy="0"/>
          </a:xfrm>
          <a:prstGeom prst="line">
            <a:avLst/>
          </a:prstGeom>
          <a:noFill/>
          <a:ln w="9525">
            <a:solidFill>
              <a:srgbClr val="0066FF"/>
            </a:solidFill>
            <a:round/>
            <a:headEnd/>
            <a:tailEnd/>
          </a:ln>
        </p:spPr>
        <p:txBody>
          <a:bodyPr/>
          <a:lstStyle/>
          <a:p>
            <a:endParaRPr lang="en-US"/>
          </a:p>
        </p:txBody>
      </p:sp>
      <p:sp>
        <p:nvSpPr>
          <p:cNvPr id="5137" name="Line 17"/>
          <p:cNvSpPr>
            <a:spLocks noChangeShapeType="1"/>
          </p:cNvSpPr>
          <p:nvPr/>
        </p:nvSpPr>
        <p:spPr bwMode="auto">
          <a:xfrm>
            <a:off x="4267200" y="4876800"/>
            <a:ext cx="4064000" cy="0"/>
          </a:xfrm>
          <a:prstGeom prst="line">
            <a:avLst/>
          </a:prstGeom>
          <a:noFill/>
          <a:ln w="9525">
            <a:solidFill>
              <a:srgbClr val="0066FF"/>
            </a:solidFill>
            <a:round/>
            <a:headEnd/>
            <a:tailEnd/>
          </a:ln>
        </p:spPr>
        <p:txBody>
          <a:bodyPr/>
          <a:lstStyle/>
          <a:p>
            <a:endParaRPr lang="en-US"/>
          </a:p>
        </p:txBody>
      </p:sp>
      <p:sp>
        <p:nvSpPr>
          <p:cNvPr id="5138" name="Line 18"/>
          <p:cNvSpPr>
            <a:spLocks noChangeShapeType="1"/>
          </p:cNvSpPr>
          <p:nvPr/>
        </p:nvSpPr>
        <p:spPr bwMode="auto">
          <a:xfrm>
            <a:off x="4267200" y="4991100"/>
            <a:ext cx="4064000" cy="0"/>
          </a:xfrm>
          <a:prstGeom prst="line">
            <a:avLst/>
          </a:prstGeom>
          <a:noFill/>
          <a:ln w="9525">
            <a:solidFill>
              <a:srgbClr val="0066FF"/>
            </a:solidFill>
            <a:round/>
            <a:headEnd/>
            <a:tailEnd/>
          </a:ln>
        </p:spPr>
        <p:txBody>
          <a:bodyPr/>
          <a:lstStyle/>
          <a:p>
            <a:endParaRPr lang="en-US"/>
          </a:p>
        </p:txBody>
      </p:sp>
      <p:sp>
        <p:nvSpPr>
          <p:cNvPr id="5139" name="Line 19"/>
          <p:cNvSpPr>
            <a:spLocks noChangeShapeType="1"/>
          </p:cNvSpPr>
          <p:nvPr/>
        </p:nvSpPr>
        <p:spPr bwMode="auto">
          <a:xfrm>
            <a:off x="4267200" y="5105400"/>
            <a:ext cx="4064000" cy="0"/>
          </a:xfrm>
          <a:prstGeom prst="line">
            <a:avLst/>
          </a:prstGeom>
          <a:noFill/>
          <a:ln w="9525">
            <a:solidFill>
              <a:srgbClr val="0066FF"/>
            </a:solidFill>
            <a:round/>
            <a:headEnd/>
            <a:tailEnd/>
          </a:ln>
        </p:spPr>
        <p:txBody>
          <a:bodyPr/>
          <a:lstStyle/>
          <a:p>
            <a:endParaRPr lang="en-US"/>
          </a:p>
        </p:txBody>
      </p:sp>
      <p:sp>
        <p:nvSpPr>
          <p:cNvPr id="5140" name="Line 20"/>
          <p:cNvSpPr>
            <a:spLocks noChangeShapeType="1"/>
          </p:cNvSpPr>
          <p:nvPr/>
        </p:nvSpPr>
        <p:spPr bwMode="auto">
          <a:xfrm>
            <a:off x="4267200" y="5219700"/>
            <a:ext cx="4064000" cy="0"/>
          </a:xfrm>
          <a:prstGeom prst="line">
            <a:avLst/>
          </a:prstGeom>
          <a:noFill/>
          <a:ln w="9525">
            <a:solidFill>
              <a:srgbClr val="0066FF"/>
            </a:solidFill>
            <a:round/>
            <a:headEnd/>
            <a:tailEnd/>
          </a:ln>
        </p:spPr>
        <p:txBody>
          <a:bodyPr/>
          <a:lstStyle/>
          <a:p>
            <a:endParaRPr lang="en-US"/>
          </a:p>
        </p:txBody>
      </p:sp>
      <p:sp>
        <p:nvSpPr>
          <p:cNvPr id="5141" name="Line 21"/>
          <p:cNvSpPr>
            <a:spLocks noChangeShapeType="1"/>
          </p:cNvSpPr>
          <p:nvPr/>
        </p:nvSpPr>
        <p:spPr bwMode="auto">
          <a:xfrm>
            <a:off x="4267200" y="5334000"/>
            <a:ext cx="4064000" cy="0"/>
          </a:xfrm>
          <a:prstGeom prst="line">
            <a:avLst/>
          </a:prstGeom>
          <a:noFill/>
          <a:ln w="9525">
            <a:solidFill>
              <a:srgbClr val="0066FF"/>
            </a:solidFill>
            <a:round/>
            <a:headEnd/>
            <a:tailEnd/>
          </a:ln>
        </p:spPr>
        <p:txBody>
          <a:bodyPr/>
          <a:lstStyle/>
          <a:p>
            <a:endParaRPr lang="en-US"/>
          </a:p>
        </p:txBody>
      </p:sp>
      <p:sp>
        <p:nvSpPr>
          <p:cNvPr id="5142" name="Line 22"/>
          <p:cNvSpPr>
            <a:spLocks noChangeShapeType="1"/>
          </p:cNvSpPr>
          <p:nvPr/>
        </p:nvSpPr>
        <p:spPr bwMode="auto">
          <a:xfrm>
            <a:off x="4267200" y="5448300"/>
            <a:ext cx="4064000" cy="0"/>
          </a:xfrm>
          <a:prstGeom prst="line">
            <a:avLst/>
          </a:prstGeom>
          <a:noFill/>
          <a:ln w="9525">
            <a:solidFill>
              <a:srgbClr val="0066FF"/>
            </a:solidFill>
            <a:round/>
            <a:headEnd/>
            <a:tailEnd/>
          </a:ln>
        </p:spPr>
        <p:txBody>
          <a:bodyPr/>
          <a:lstStyle/>
          <a:p>
            <a:endParaRPr lang="en-US"/>
          </a:p>
        </p:txBody>
      </p:sp>
      <p:sp>
        <p:nvSpPr>
          <p:cNvPr id="5143" name="Line 23"/>
          <p:cNvSpPr>
            <a:spLocks noChangeShapeType="1"/>
          </p:cNvSpPr>
          <p:nvPr/>
        </p:nvSpPr>
        <p:spPr bwMode="auto">
          <a:xfrm>
            <a:off x="4267200" y="5562600"/>
            <a:ext cx="4064000" cy="0"/>
          </a:xfrm>
          <a:prstGeom prst="line">
            <a:avLst/>
          </a:prstGeom>
          <a:noFill/>
          <a:ln w="9525">
            <a:solidFill>
              <a:srgbClr val="0066FF"/>
            </a:solidFill>
            <a:round/>
            <a:headEnd/>
            <a:tailEnd/>
          </a:ln>
        </p:spPr>
        <p:txBody>
          <a:bodyPr/>
          <a:lstStyle/>
          <a:p>
            <a:endParaRPr lang="en-US"/>
          </a:p>
        </p:txBody>
      </p:sp>
      <p:sp>
        <p:nvSpPr>
          <p:cNvPr id="5144" name="Line 24"/>
          <p:cNvSpPr>
            <a:spLocks noChangeShapeType="1"/>
          </p:cNvSpPr>
          <p:nvPr/>
        </p:nvSpPr>
        <p:spPr bwMode="auto">
          <a:xfrm>
            <a:off x="4267200" y="5676900"/>
            <a:ext cx="4064000" cy="0"/>
          </a:xfrm>
          <a:prstGeom prst="line">
            <a:avLst/>
          </a:prstGeom>
          <a:noFill/>
          <a:ln w="9525">
            <a:solidFill>
              <a:srgbClr val="0066FF"/>
            </a:solidFill>
            <a:round/>
            <a:headEnd/>
            <a:tailEnd/>
          </a:ln>
        </p:spPr>
        <p:txBody>
          <a:bodyPr/>
          <a:lstStyle/>
          <a:p>
            <a:endParaRPr lang="en-US"/>
          </a:p>
        </p:txBody>
      </p:sp>
      <p:sp>
        <p:nvSpPr>
          <p:cNvPr id="5145" name="Line 25"/>
          <p:cNvSpPr>
            <a:spLocks noChangeShapeType="1"/>
          </p:cNvSpPr>
          <p:nvPr/>
        </p:nvSpPr>
        <p:spPr bwMode="auto">
          <a:xfrm>
            <a:off x="4267200" y="5791200"/>
            <a:ext cx="4064000" cy="0"/>
          </a:xfrm>
          <a:prstGeom prst="line">
            <a:avLst/>
          </a:prstGeom>
          <a:noFill/>
          <a:ln w="9525">
            <a:solidFill>
              <a:srgbClr val="0066FF"/>
            </a:solidFill>
            <a:round/>
            <a:headEnd/>
            <a:tailEnd/>
          </a:ln>
        </p:spPr>
        <p:txBody>
          <a:bodyPr/>
          <a:lstStyle/>
          <a:p>
            <a:endParaRPr lang="en-US"/>
          </a:p>
        </p:txBody>
      </p:sp>
      <p:sp>
        <p:nvSpPr>
          <p:cNvPr id="5146" name="Line 26"/>
          <p:cNvSpPr>
            <a:spLocks noChangeShapeType="1"/>
          </p:cNvSpPr>
          <p:nvPr/>
        </p:nvSpPr>
        <p:spPr bwMode="auto">
          <a:xfrm>
            <a:off x="4267200" y="5905500"/>
            <a:ext cx="4064000" cy="0"/>
          </a:xfrm>
          <a:prstGeom prst="line">
            <a:avLst/>
          </a:prstGeom>
          <a:noFill/>
          <a:ln w="9525">
            <a:solidFill>
              <a:srgbClr val="0066FF"/>
            </a:solidFill>
            <a:round/>
            <a:headEnd/>
            <a:tailEnd/>
          </a:ln>
        </p:spPr>
        <p:txBody>
          <a:bodyPr/>
          <a:lstStyle/>
          <a:p>
            <a:endParaRPr lang="en-US"/>
          </a:p>
        </p:txBody>
      </p:sp>
      <p:sp>
        <p:nvSpPr>
          <p:cNvPr id="5147" name="Line 27"/>
          <p:cNvSpPr>
            <a:spLocks noChangeShapeType="1"/>
          </p:cNvSpPr>
          <p:nvPr/>
        </p:nvSpPr>
        <p:spPr bwMode="auto">
          <a:xfrm>
            <a:off x="4267200" y="6019800"/>
            <a:ext cx="4064000" cy="0"/>
          </a:xfrm>
          <a:prstGeom prst="line">
            <a:avLst/>
          </a:prstGeom>
          <a:noFill/>
          <a:ln w="9525">
            <a:solidFill>
              <a:srgbClr val="0066FF"/>
            </a:solidFill>
            <a:round/>
            <a:headEnd/>
            <a:tailEnd/>
          </a:ln>
        </p:spPr>
        <p:txBody>
          <a:bodyPr/>
          <a:lstStyle/>
          <a:p>
            <a:endParaRPr lang="en-US"/>
          </a:p>
        </p:txBody>
      </p:sp>
      <p:sp>
        <p:nvSpPr>
          <p:cNvPr id="5148" name="Line 28"/>
          <p:cNvSpPr>
            <a:spLocks noChangeShapeType="1"/>
          </p:cNvSpPr>
          <p:nvPr/>
        </p:nvSpPr>
        <p:spPr bwMode="auto">
          <a:xfrm>
            <a:off x="4267200" y="6134100"/>
            <a:ext cx="4064000" cy="0"/>
          </a:xfrm>
          <a:prstGeom prst="line">
            <a:avLst/>
          </a:prstGeom>
          <a:noFill/>
          <a:ln w="9525">
            <a:solidFill>
              <a:srgbClr val="0066FF"/>
            </a:solidFill>
            <a:round/>
            <a:headEnd/>
            <a:tailEnd/>
          </a:ln>
        </p:spPr>
        <p:txBody>
          <a:bodyPr/>
          <a:lstStyle/>
          <a:p>
            <a:endParaRPr lang="en-US"/>
          </a:p>
        </p:txBody>
      </p:sp>
      <p:sp>
        <p:nvSpPr>
          <p:cNvPr id="5149" name="Line 29"/>
          <p:cNvSpPr>
            <a:spLocks noChangeShapeType="1"/>
          </p:cNvSpPr>
          <p:nvPr/>
        </p:nvSpPr>
        <p:spPr bwMode="auto">
          <a:xfrm>
            <a:off x="4267200" y="6248400"/>
            <a:ext cx="4064000" cy="0"/>
          </a:xfrm>
          <a:prstGeom prst="line">
            <a:avLst/>
          </a:prstGeom>
          <a:noFill/>
          <a:ln w="9525">
            <a:solidFill>
              <a:srgbClr val="0066FF"/>
            </a:solidFill>
            <a:round/>
            <a:headEnd/>
            <a:tailEnd/>
          </a:ln>
        </p:spPr>
        <p:txBody>
          <a:bodyPr/>
          <a:lstStyle/>
          <a:p>
            <a:endParaRPr lang="en-US"/>
          </a:p>
        </p:txBody>
      </p:sp>
      <p:sp>
        <p:nvSpPr>
          <p:cNvPr id="5150" name="Line 30"/>
          <p:cNvSpPr>
            <a:spLocks noChangeShapeType="1"/>
          </p:cNvSpPr>
          <p:nvPr/>
        </p:nvSpPr>
        <p:spPr bwMode="auto">
          <a:xfrm>
            <a:off x="4267200" y="6362700"/>
            <a:ext cx="4064000" cy="0"/>
          </a:xfrm>
          <a:prstGeom prst="line">
            <a:avLst/>
          </a:prstGeom>
          <a:noFill/>
          <a:ln w="9525">
            <a:solidFill>
              <a:srgbClr val="0066FF"/>
            </a:solidFill>
            <a:round/>
            <a:headEnd/>
            <a:tailEnd/>
          </a:ln>
        </p:spPr>
        <p:txBody>
          <a:bodyPr/>
          <a:lstStyle/>
          <a:p>
            <a:endParaRPr lang="en-US"/>
          </a:p>
        </p:txBody>
      </p:sp>
      <p:sp>
        <p:nvSpPr>
          <p:cNvPr id="5151" name="Line 31"/>
          <p:cNvSpPr>
            <a:spLocks noChangeShapeType="1"/>
          </p:cNvSpPr>
          <p:nvPr/>
        </p:nvSpPr>
        <p:spPr bwMode="auto">
          <a:xfrm>
            <a:off x="4267200" y="6477000"/>
            <a:ext cx="4064000" cy="0"/>
          </a:xfrm>
          <a:prstGeom prst="line">
            <a:avLst/>
          </a:prstGeom>
          <a:noFill/>
          <a:ln w="9525">
            <a:solidFill>
              <a:srgbClr val="0066FF"/>
            </a:solidFill>
            <a:round/>
            <a:headEnd/>
            <a:tailEnd/>
          </a:ln>
        </p:spPr>
        <p:txBody>
          <a:bodyPr/>
          <a:lstStyle/>
          <a:p>
            <a:endParaRPr lang="en-US"/>
          </a:p>
        </p:txBody>
      </p:sp>
      <p:sp>
        <p:nvSpPr>
          <p:cNvPr id="5152" name="Line 32"/>
          <p:cNvSpPr>
            <a:spLocks noChangeShapeType="1"/>
          </p:cNvSpPr>
          <p:nvPr/>
        </p:nvSpPr>
        <p:spPr bwMode="auto">
          <a:xfrm>
            <a:off x="4876800" y="3162300"/>
            <a:ext cx="0" cy="3486150"/>
          </a:xfrm>
          <a:prstGeom prst="line">
            <a:avLst/>
          </a:prstGeom>
          <a:noFill/>
          <a:ln w="9525">
            <a:solidFill>
              <a:srgbClr val="FF0000"/>
            </a:solidFill>
            <a:round/>
            <a:headEnd/>
            <a:tailEnd/>
          </a:ln>
        </p:spPr>
        <p:txBody>
          <a:bodyPr/>
          <a:lstStyle/>
          <a:p>
            <a:endParaRPr lang="en-US"/>
          </a:p>
        </p:txBody>
      </p:sp>
      <p:sp>
        <p:nvSpPr>
          <p:cNvPr id="5153" name="Oval 33"/>
          <p:cNvSpPr>
            <a:spLocks noChangeArrowheads="1"/>
          </p:cNvSpPr>
          <p:nvPr/>
        </p:nvSpPr>
        <p:spPr bwMode="auto">
          <a:xfrm>
            <a:off x="4368800" y="3733800"/>
            <a:ext cx="203200" cy="1143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154" name="Oval 34"/>
          <p:cNvSpPr>
            <a:spLocks noChangeArrowheads="1"/>
          </p:cNvSpPr>
          <p:nvPr/>
        </p:nvSpPr>
        <p:spPr bwMode="auto">
          <a:xfrm>
            <a:off x="4368800" y="4876800"/>
            <a:ext cx="203200" cy="1143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155" name="Oval 35"/>
          <p:cNvSpPr>
            <a:spLocks noChangeArrowheads="1"/>
          </p:cNvSpPr>
          <p:nvPr/>
        </p:nvSpPr>
        <p:spPr bwMode="auto">
          <a:xfrm>
            <a:off x="4368800" y="6019800"/>
            <a:ext cx="203200" cy="1143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156" name="Line 36"/>
          <p:cNvSpPr>
            <a:spLocks noChangeShapeType="1"/>
          </p:cNvSpPr>
          <p:nvPr/>
        </p:nvSpPr>
        <p:spPr bwMode="auto">
          <a:xfrm>
            <a:off x="5486400" y="3200400"/>
            <a:ext cx="0" cy="3429000"/>
          </a:xfrm>
          <a:prstGeom prst="line">
            <a:avLst/>
          </a:prstGeom>
          <a:noFill/>
          <a:ln w="9525">
            <a:solidFill>
              <a:schemeClr val="tx1"/>
            </a:solidFill>
            <a:prstDash val="lgDash"/>
            <a:round/>
            <a:headEnd/>
            <a:tailEnd/>
          </a:ln>
        </p:spPr>
        <p:txBody>
          <a:bodyPr/>
          <a:lstStyle/>
          <a:p>
            <a:endParaRPr lang="en-US"/>
          </a:p>
        </p:txBody>
      </p:sp>
      <p:sp>
        <p:nvSpPr>
          <p:cNvPr id="5159" name="Rectangle 39"/>
          <p:cNvSpPr>
            <a:spLocks noChangeArrowheads="1"/>
          </p:cNvSpPr>
          <p:nvPr/>
        </p:nvSpPr>
        <p:spPr bwMode="auto">
          <a:xfrm>
            <a:off x="304800" y="3124200"/>
            <a:ext cx="3886200" cy="3200400"/>
          </a:xfrm>
          <a:prstGeom prst="rect">
            <a:avLst/>
          </a:prstGeom>
          <a:noFill/>
          <a:ln w="9525">
            <a:noFill/>
            <a:miter lim="800000"/>
            <a:headEnd/>
            <a:tailEnd/>
          </a:ln>
        </p:spPr>
        <p:txBody>
          <a:bodyPr/>
          <a:lstStyle/>
          <a:p>
            <a:pPr marL="469900" indent="-469900">
              <a:spcBef>
                <a:spcPct val="20000"/>
              </a:spcBef>
              <a:buClr>
                <a:schemeClr val="accent2"/>
              </a:buClr>
              <a:buFont typeface="Wingdings" pitchFamily="2" charset="2"/>
              <a:buChar char="o"/>
            </a:pPr>
            <a:r>
              <a:rPr lang="en-US" sz="2400"/>
              <a:t>The right 2/3 is for </a:t>
            </a:r>
            <a:r>
              <a:rPr lang="en-US" sz="2400">
                <a:solidFill>
                  <a:schemeClr val="accent2"/>
                </a:solidFill>
              </a:rPr>
              <a:t>definitions</a:t>
            </a:r>
            <a:r>
              <a:rPr lang="en-US" sz="2400"/>
              <a:t>, </a:t>
            </a:r>
            <a:r>
              <a:rPr lang="en-US" sz="2400">
                <a:solidFill>
                  <a:schemeClr val="accent2"/>
                </a:solidFill>
              </a:rPr>
              <a:t>text info</a:t>
            </a:r>
            <a:r>
              <a:rPr lang="en-US" sz="2400"/>
              <a:t> or class lecture </a:t>
            </a:r>
            <a:r>
              <a:rPr lang="en-US" sz="2400">
                <a:solidFill>
                  <a:schemeClr val="accent2"/>
                </a:solidFill>
              </a:rPr>
              <a:t>notes</a:t>
            </a:r>
            <a:r>
              <a:rPr lang="en-US" sz="2400"/>
              <a:t>.</a:t>
            </a:r>
          </a:p>
          <a:p>
            <a:pPr marL="469900" indent="-469900">
              <a:spcBef>
                <a:spcPct val="20000"/>
              </a:spcBef>
              <a:buClr>
                <a:schemeClr val="accent2"/>
              </a:buClr>
              <a:buFont typeface="Wingdings" pitchFamily="2" charset="2"/>
              <a:buChar char="o"/>
            </a:pPr>
            <a:r>
              <a:rPr lang="en-US" sz="2400"/>
              <a:t>The left 1/3 of the paper is for key </a:t>
            </a:r>
            <a:r>
              <a:rPr lang="en-US" sz="2400">
                <a:solidFill>
                  <a:schemeClr val="accent2"/>
                </a:solidFill>
              </a:rPr>
              <a:t>terms</a:t>
            </a:r>
            <a:r>
              <a:rPr lang="en-US" sz="2400"/>
              <a:t>, </a:t>
            </a:r>
            <a:r>
              <a:rPr lang="en-US" sz="2400">
                <a:solidFill>
                  <a:schemeClr val="accent2"/>
                </a:solidFill>
              </a:rPr>
              <a:t>concepts</a:t>
            </a:r>
            <a:r>
              <a:rPr lang="en-US" sz="2400"/>
              <a:t>, or </a:t>
            </a:r>
            <a:r>
              <a:rPr lang="en-US" sz="2400">
                <a:solidFill>
                  <a:schemeClr val="accent2"/>
                </a:solidFill>
              </a:rPr>
              <a:t>questions.</a:t>
            </a:r>
          </a:p>
        </p:txBody>
      </p:sp>
      <p:sp>
        <p:nvSpPr>
          <p:cNvPr id="19494" name="Rectangle 40"/>
          <p:cNvSpPr>
            <a:spLocks noChangeArrowheads="1"/>
          </p:cNvSpPr>
          <p:nvPr/>
        </p:nvSpPr>
        <p:spPr bwMode="auto">
          <a:xfrm>
            <a:off x="609600" y="1828800"/>
            <a:ext cx="8001000" cy="457200"/>
          </a:xfrm>
          <a:prstGeom prst="rect">
            <a:avLst/>
          </a:prstGeom>
          <a:noFill/>
          <a:ln w="9525">
            <a:noFill/>
            <a:miter lim="800000"/>
            <a:headEnd/>
            <a:tailEnd/>
          </a:ln>
        </p:spPr>
        <p:txBody>
          <a:bodyPr anchor="b"/>
          <a:lstStyle/>
          <a:p>
            <a:pPr algn="ctr"/>
            <a:r>
              <a:rPr lang="en-US" sz="3200">
                <a:solidFill>
                  <a:schemeClr val="tx2"/>
                </a:solidFill>
              </a:rPr>
              <a:t>STEP 1: RECORD</a:t>
            </a:r>
          </a:p>
        </p:txBody>
      </p:sp>
      <p:sp>
        <p:nvSpPr>
          <p:cNvPr id="5162" name="AutoShape 42"/>
          <p:cNvSpPr>
            <a:spLocks noChangeArrowheads="1"/>
          </p:cNvSpPr>
          <p:nvPr/>
        </p:nvSpPr>
        <p:spPr bwMode="auto">
          <a:xfrm>
            <a:off x="5791200" y="3581400"/>
            <a:ext cx="2057400" cy="1066800"/>
          </a:xfrm>
          <a:prstGeom prst="homePlate">
            <a:avLst>
              <a:gd name="adj" fmla="val 48214"/>
            </a:avLst>
          </a:prstGeom>
          <a:solidFill>
            <a:schemeClr val="accent1"/>
          </a:solidFill>
          <a:ln w="9525">
            <a:solidFill>
              <a:schemeClr val="tx1"/>
            </a:solidFill>
            <a:miter lim="800000"/>
            <a:headEnd/>
            <a:tailEnd/>
          </a:ln>
        </p:spPr>
        <p:txBody>
          <a:bodyPr wrap="none" anchor="ctr"/>
          <a:lstStyle/>
          <a:p>
            <a:pPr algn="ctr"/>
            <a:r>
              <a:rPr lang="en-US"/>
              <a:t>Notes on</a:t>
            </a:r>
          </a:p>
          <a:p>
            <a:pPr algn="ctr"/>
            <a:r>
              <a:rPr lang="en-US"/>
              <a:t>this side</a:t>
            </a:r>
          </a:p>
        </p:txBody>
      </p:sp>
      <p:sp>
        <p:nvSpPr>
          <p:cNvPr id="5163" name="AutoShape 43"/>
          <p:cNvSpPr>
            <a:spLocks noChangeArrowheads="1"/>
          </p:cNvSpPr>
          <p:nvPr/>
        </p:nvSpPr>
        <p:spPr bwMode="auto">
          <a:xfrm rot="10800000">
            <a:off x="4800600" y="5486400"/>
            <a:ext cx="2514600" cy="838200"/>
          </a:xfrm>
          <a:prstGeom prst="homePlate">
            <a:avLst>
              <a:gd name="adj" fmla="val 52278"/>
            </a:avLst>
          </a:prstGeom>
          <a:solidFill>
            <a:schemeClr val="accent1"/>
          </a:solidFill>
          <a:ln w="9525">
            <a:solidFill>
              <a:schemeClr val="tx1"/>
            </a:solidFill>
            <a:miter lim="800000"/>
            <a:headEnd/>
            <a:tailEnd/>
          </a:ln>
        </p:spPr>
        <p:txBody>
          <a:bodyPr rot="10800000" wrap="none" anchor="ctr"/>
          <a:lstStyle/>
          <a:p>
            <a:pPr algn="ctr"/>
            <a:r>
              <a:rPr lang="en-US"/>
              <a:t>Concepts, questions</a:t>
            </a:r>
          </a:p>
          <a:p>
            <a:pPr algn="ctr"/>
            <a:r>
              <a:rPr lang="en-US"/>
              <a:t>on this side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5158">
                                            <p:txEl>
                                              <p:pRg st="0" end="0"/>
                                            </p:txEl>
                                          </p:spTgt>
                                        </p:tgtEl>
                                        <p:attrNameLst>
                                          <p:attrName>style.visibility</p:attrName>
                                        </p:attrNameLst>
                                      </p:cBhvr>
                                      <p:to>
                                        <p:strVal val="visible"/>
                                      </p:to>
                                    </p:set>
                                    <p:animEffect transition="in" filter="fade">
                                      <p:cBhvr>
                                        <p:cTn id="7" dur="800" decel="100000"/>
                                        <p:tgtEl>
                                          <p:spTgt spid="5158">
                                            <p:txEl>
                                              <p:pRg st="0" end="0"/>
                                            </p:txEl>
                                          </p:spTgt>
                                        </p:tgtEl>
                                      </p:cBhvr>
                                    </p:animEffect>
                                    <p:anim calcmode="lin" valueType="num">
                                      <p:cBhvr>
                                        <p:cTn id="8" dur="800" decel="100000" fill="hold"/>
                                        <p:tgtEl>
                                          <p:spTgt spid="5158">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158">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158">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58">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58">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26" presetClass="entr" presetSubtype="0" fill="hold" grpId="0" nodeType="afterEffect">
                                  <p:stCondLst>
                                    <p:cond delay="0"/>
                                  </p:stCondLst>
                                  <p:childTnLst>
                                    <p:set>
                                      <p:cBhvr>
                                        <p:cTn id="15" dur="1" fill="hold">
                                          <p:stCondLst>
                                            <p:cond delay="0"/>
                                          </p:stCondLst>
                                        </p:cTn>
                                        <p:tgtEl>
                                          <p:spTgt spid="5124"/>
                                        </p:tgtEl>
                                        <p:attrNameLst>
                                          <p:attrName>style.visibility</p:attrName>
                                        </p:attrNameLst>
                                      </p:cBhvr>
                                      <p:to>
                                        <p:strVal val="visible"/>
                                      </p:to>
                                    </p:set>
                                    <p:animEffect transition="in" filter="wipe(down)">
                                      <p:cBhvr>
                                        <p:cTn id="16" dur="580">
                                          <p:stCondLst>
                                            <p:cond delay="0"/>
                                          </p:stCondLst>
                                        </p:cTn>
                                        <p:tgtEl>
                                          <p:spTgt spid="5124"/>
                                        </p:tgtEl>
                                      </p:cBhvr>
                                    </p:animEffect>
                                    <p:anim calcmode="lin" valueType="num">
                                      <p:cBhvr>
                                        <p:cTn id="17" dur="1822" tmFilter="0,0; 0.14,0.36; 0.43,0.73; 0.71,0.91; 1.0,1.0">
                                          <p:stCondLst>
                                            <p:cond delay="0"/>
                                          </p:stCondLst>
                                        </p:cTn>
                                        <p:tgtEl>
                                          <p:spTgt spid="5124"/>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5124"/>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5124"/>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5124"/>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5124"/>
                                        </p:tgtEl>
                                        <p:attrNameLst>
                                          <p:attrName>ppt_y</p:attrName>
                                        </p:attrNameLst>
                                      </p:cBhvr>
                                      <p:tavLst>
                                        <p:tav tm="0" fmla="#ppt_y-sin(pi*$)/81">
                                          <p:val>
                                            <p:fltVal val="0"/>
                                          </p:val>
                                        </p:tav>
                                        <p:tav tm="100000">
                                          <p:val>
                                            <p:fltVal val="1"/>
                                          </p:val>
                                        </p:tav>
                                      </p:tavLst>
                                    </p:anim>
                                    <p:animScale>
                                      <p:cBhvr>
                                        <p:cTn id="22" dur="26">
                                          <p:stCondLst>
                                            <p:cond delay="650"/>
                                          </p:stCondLst>
                                        </p:cTn>
                                        <p:tgtEl>
                                          <p:spTgt spid="5124"/>
                                        </p:tgtEl>
                                      </p:cBhvr>
                                      <p:to x="100000" y="60000"/>
                                    </p:animScale>
                                    <p:animScale>
                                      <p:cBhvr>
                                        <p:cTn id="23" dur="166" decel="50000">
                                          <p:stCondLst>
                                            <p:cond delay="676"/>
                                          </p:stCondLst>
                                        </p:cTn>
                                        <p:tgtEl>
                                          <p:spTgt spid="5124"/>
                                        </p:tgtEl>
                                      </p:cBhvr>
                                      <p:to x="100000" y="100000"/>
                                    </p:animScale>
                                    <p:animScale>
                                      <p:cBhvr>
                                        <p:cTn id="24" dur="26">
                                          <p:stCondLst>
                                            <p:cond delay="1312"/>
                                          </p:stCondLst>
                                        </p:cTn>
                                        <p:tgtEl>
                                          <p:spTgt spid="5124"/>
                                        </p:tgtEl>
                                      </p:cBhvr>
                                      <p:to x="100000" y="80000"/>
                                    </p:animScale>
                                    <p:animScale>
                                      <p:cBhvr>
                                        <p:cTn id="25" dur="166" decel="50000">
                                          <p:stCondLst>
                                            <p:cond delay="1338"/>
                                          </p:stCondLst>
                                        </p:cTn>
                                        <p:tgtEl>
                                          <p:spTgt spid="5124"/>
                                        </p:tgtEl>
                                      </p:cBhvr>
                                      <p:to x="100000" y="100000"/>
                                    </p:animScale>
                                    <p:animScale>
                                      <p:cBhvr>
                                        <p:cTn id="26" dur="26">
                                          <p:stCondLst>
                                            <p:cond delay="1642"/>
                                          </p:stCondLst>
                                        </p:cTn>
                                        <p:tgtEl>
                                          <p:spTgt spid="5124"/>
                                        </p:tgtEl>
                                      </p:cBhvr>
                                      <p:to x="100000" y="90000"/>
                                    </p:animScale>
                                    <p:animScale>
                                      <p:cBhvr>
                                        <p:cTn id="27" dur="166" decel="50000">
                                          <p:stCondLst>
                                            <p:cond delay="1668"/>
                                          </p:stCondLst>
                                        </p:cTn>
                                        <p:tgtEl>
                                          <p:spTgt spid="5124"/>
                                        </p:tgtEl>
                                      </p:cBhvr>
                                      <p:to x="100000" y="100000"/>
                                    </p:animScale>
                                    <p:animScale>
                                      <p:cBhvr>
                                        <p:cTn id="28" dur="26">
                                          <p:stCondLst>
                                            <p:cond delay="1808"/>
                                          </p:stCondLst>
                                        </p:cTn>
                                        <p:tgtEl>
                                          <p:spTgt spid="5124"/>
                                        </p:tgtEl>
                                      </p:cBhvr>
                                      <p:to x="100000" y="95000"/>
                                    </p:animScale>
                                    <p:animScale>
                                      <p:cBhvr>
                                        <p:cTn id="29" dur="166" decel="50000">
                                          <p:stCondLst>
                                            <p:cond delay="1834"/>
                                          </p:stCondLst>
                                        </p:cTn>
                                        <p:tgtEl>
                                          <p:spTgt spid="5124"/>
                                        </p:tgtEl>
                                      </p:cBhvr>
                                      <p:to x="100000" y="100000"/>
                                    </p:animScale>
                                  </p:childTnLst>
                                </p:cTn>
                              </p:par>
                              <p:par>
                                <p:cTn id="30" presetID="26" presetClass="entr" presetSubtype="0" fill="hold" grpId="0" nodeType="withEffect">
                                  <p:stCondLst>
                                    <p:cond delay="0"/>
                                  </p:stCondLst>
                                  <p:childTnLst>
                                    <p:set>
                                      <p:cBhvr>
                                        <p:cTn id="31" dur="1" fill="hold">
                                          <p:stCondLst>
                                            <p:cond delay="0"/>
                                          </p:stCondLst>
                                        </p:cTn>
                                        <p:tgtEl>
                                          <p:spTgt spid="5125"/>
                                        </p:tgtEl>
                                        <p:attrNameLst>
                                          <p:attrName>style.visibility</p:attrName>
                                        </p:attrNameLst>
                                      </p:cBhvr>
                                      <p:to>
                                        <p:strVal val="visible"/>
                                      </p:to>
                                    </p:set>
                                    <p:animEffect transition="in" filter="wipe(down)">
                                      <p:cBhvr>
                                        <p:cTn id="32" dur="580">
                                          <p:stCondLst>
                                            <p:cond delay="0"/>
                                          </p:stCondLst>
                                        </p:cTn>
                                        <p:tgtEl>
                                          <p:spTgt spid="5125"/>
                                        </p:tgtEl>
                                      </p:cBhvr>
                                    </p:animEffect>
                                    <p:anim calcmode="lin" valueType="num">
                                      <p:cBhvr>
                                        <p:cTn id="33" dur="1822" tmFilter="0,0; 0.14,0.36; 0.43,0.73; 0.71,0.91; 1.0,1.0">
                                          <p:stCondLst>
                                            <p:cond delay="0"/>
                                          </p:stCondLst>
                                        </p:cTn>
                                        <p:tgtEl>
                                          <p:spTgt spid="5125"/>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5125"/>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5125"/>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5125"/>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5125"/>
                                        </p:tgtEl>
                                        <p:attrNameLst>
                                          <p:attrName>ppt_y</p:attrName>
                                        </p:attrNameLst>
                                      </p:cBhvr>
                                      <p:tavLst>
                                        <p:tav tm="0" fmla="#ppt_y-sin(pi*$)/81">
                                          <p:val>
                                            <p:fltVal val="0"/>
                                          </p:val>
                                        </p:tav>
                                        <p:tav tm="100000">
                                          <p:val>
                                            <p:fltVal val="1"/>
                                          </p:val>
                                        </p:tav>
                                      </p:tavLst>
                                    </p:anim>
                                    <p:animScale>
                                      <p:cBhvr>
                                        <p:cTn id="38" dur="26">
                                          <p:stCondLst>
                                            <p:cond delay="650"/>
                                          </p:stCondLst>
                                        </p:cTn>
                                        <p:tgtEl>
                                          <p:spTgt spid="5125"/>
                                        </p:tgtEl>
                                      </p:cBhvr>
                                      <p:to x="100000" y="60000"/>
                                    </p:animScale>
                                    <p:animScale>
                                      <p:cBhvr>
                                        <p:cTn id="39" dur="166" decel="50000">
                                          <p:stCondLst>
                                            <p:cond delay="676"/>
                                          </p:stCondLst>
                                        </p:cTn>
                                        <p:tgtEl>
                                          <p:spTgt spid="5125"/>
                                        </p:tgtEl>
                                      </p:cBhvr>
                                      <p:to x="100000" y="100000"/>
                                    </p:animScale>
                                    <p:animScale>
                                      <p:cBhvr>
                                        <p:cTn id="40" dur="26">
                                          <p:stCondLst>
                                            <p:cond delay="1312"/>
                                          </p:stCondLst>
                                        </p:cTn>
                                        <p:tgtEl>
                                          <p:spTgt spid="5125"/>
                                        </p:tgtEl>
                                      </p:cBhvr>
                                      <p:to x="100000" y="80000"/>
                                    </p:animScale>
                                    <p:animScale>
                                      <p:cBhvr>
                                        <p:cTn id="41" dur="166" decel="50000">
                                          <p:stCondLst>
                                            <p:cond delay="1338"/>
                                          </p:stCondLst>
                                        </p:cTn>
                                        <p:tgtEl>
                                          <p:spTgt spid="5125"/>
                                        </p:tgtEl>
                                      </p:cBhvr>
                                      <p:to x="100000" y="100000"/>
                                    </p:animScale>
                                    <p:animScale>
                                      <p:cBhvr>
                                        <p:cTn id="42" dur="26">
                                          <p:stCondLst>
                                            <p:cond delay="1642"/>
                                          </p:stCondLst>
                                        </p:cTn>
                                        <p:tgtEl>
                                          <p:spTgt spid="5125"/>
                                        </p:tgtEl>
                                      </p:cBhvr>
                                      <p:to x="100000" y="90000"/>
                                    </p:animScale>
                                    <p:animScale>
                                      <p:cBhvr>
                                        <p:cTn id="43" dur="166" decel="50000">
                                          <p:stCondLst>
                                            <p:cond delay="1668"/>
                                          </p:stCondLst>
                                        </p:cTn>
                                        <p:tgtEl>
                                          <p:spTgt spid="5125"/>
                                        </p:tgtEl>
                                      </p:cBhvr>
                                      <p:to x="100000" y="100000"/>
                                    </p:animScale>
                                    <p:animScale>
                                      <p:cBhvr>
                                        <p:cTn id="44" dur="26">
                                          <p:stCondLst>
                                            <p:cond delay="1808"/>
                                          </p:stCondLst>
                                        </p:cTn>
                                        <p:tgtEl>
                                          <p:spTgt spid="5125"/>
                                        </p:tgtEl>
                                      </p:cBhvr>
                                      <p:to x="100000" y="95000"/>
                                    </p:animScale>
                                    <p:animScale>
                                      <p:cBhvr>
                                        <p:cTn id="45" dur="166" decel="50000">
                                          <p:stCondLst>
                                            <p:cond delay="1834"/>
                                          </p:stCondLst>
                                        </p:cTn>
                                        <p:tgtEl>
                                          <p:spTgt spid="5125"/>
                                        </p:tgtEl>
                                      </p:cBhvr>
                                      <p:to x="100000" y="100000"/>
                                    </p:animScale>
                                  </p:childTnLst>
                                </p:cTn>
                              </p:par>
                              <p:par>
                                <p:cTn id="46" presetID="26" presetClass="entr" presetSubtype="0" fill="hold" grpId="0" nodeType="withEffect">
                                  <p:stCondLst>
                                    <p:cond delay="0"/>
                                  </p:stCondLst>
                                  <p:childTnLst>
                                    <p:set>
                                      <p:cBhvr>
                                        <p:cTn id="47" dur="1" fill="hold">
                                          <p:stCondLst>
                                            <p:cond delay="0"/>
                                          </p:stCondLst>
                                        </p:cTn>
                                        <p:tgtEl>
                                          <p:spTgt spid="5126"/>
                                        </p:tgtEl>
                                        <p:attrNameLst>
                                          <p:attrName>style.visibility</p:attrName>
                                        </p:attrNameLst>
                                      </p:cBhvr>
                                      <p:to>
                                        <p:strVal val="visible"/>
                                      </p:to>
                                    </p:set>
                                    <p:animEffect transition="in" filter="wipe(down)">
                                      <p:cBhvr>
                                        <p:cTn id="48" dur="580">
                                          <p:stCondLst>
                                            <p:cond delay="0"/>
                                          </p:stCondLst>
                                        </p:cTn>
                                        <p:tgtEl>
                                          <p:spTgt spid="5126"/>
                                        </p:tgtEl>
                                      </p:cBhvr>
                                    </p:animEffect>
                                    <p:anim calcmode="lin" valueType="num">
                                      <p:cBhvr>
                                        <p:cTn id="49" dur="1822" tmFilter="0,0; 0.14,0.36; 0.43,0.73; 0.71,0.91; 1.0,1.0">
                                          <p:stCondLst>
                                            <p:cond delay="0"/>
                                          </p:stCondLst>
                                        </p:cTn>
                                        <p:tgtEl>
                                          <p:spTgt spid="5126"/>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5126"/>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5126"/>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5126"/>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5126"/>
                                        </p:tgtEl>
                                        <p:attrNameLst>
                                          <p:attrName>ppt_y</p:attrName>
                                        </p:attrNameLst>
                                      </p:cBhvr>
                                      <p:tavLst>
                                        <p:tav tm="0" fmla="#ppt_y-sin(pi*$)/81">
                                          <p:val>
                                            <p:fltVal val="0"/>
                                          </p:val>
                                        </p:tav>
                                        <p:tav tm="100000">
                                          <p:val>
                                            <p:fltVal val="1"/>
                                          </p:val>
                                        </p:tav>
                                      </p:tavLst>
                                    </p:anim>
                                    <p:animScale>
                                      <p:cBhvr>
                                        <p:cTn id="54" dur="26">
                                          <p:stCondLst>
                                            <p:cond delay="650"/>
                                          </p:stCondLst>
                                        </p:cTn>
                                        <p:tgtEl>
                                          <p:spTgt spid="5126"/>
                                        </p:tgtEl>
                                      </p:cBhvr>
                                      <p:to x="100000" y="60000"/>
                                    </p:animScale>
                                    <p:animScale>
                                      <p:cBhvr>
                                        <p:cTn id="55" dur="166" decel="50000">
                                          <p:stCondLst>
                                            <p:cond delay="676"/>
                                          </p:stCondLst>
                                        </p:cTn>
                                        <p:tgtEl>
                                          <p:spTgt spid="5126"/>
                                        </p:tgtEl>
                                      </p:cBhvr>
                                      <p:to x="100000" y="100000"/>
                                    </p:animScale>
                                    <p:animScale>
                                      <p:cBhvr>
                                        <p:cTn id="56" dur="26">
                                          <p:stCondLst>
                                            <p:cond delay="1312"/>
                                          </p:stCondLst>
                                        </p:cTn>
                                        <p:tgtEl>
                                          <p:spTgt spid="5126"/>
                                        </p:tgtEl>
                                      </p:cBhvr>
                                      <p:to x="100000" y="80000"/>
                                    </p:animScale>
                                    <p:animScale>
                                      <p:cBhvr>
                                        <p:cTn id="57" dur="166" decel="50000">
                                          <p:stCondLst>
                                            <p:cond delay="1338"/>
                                          </p:stCondLst>
                                        </p:cTn>
                                        <p:tgtEl>
                                          <p:spTgt spid="5126"/>
                                        </p:tgtEl>
                                      </p:cBhvr>
                                      <p:to x="100000" y="100000"/>
                                    </p:animScale>
                                    <p:animScale>
                                      <p:cBhvr>
                                        <p:cTn id="58" dur="26">
                                          <p:stCondLst>
                                            <p:cond delay="1642"/>
                                          </p:stCondLst>
                                        </p:cTn>
                                        <p:tgtEl>
                                          <p:spTgt spid="5126"/>
                                        </p:tgtEl>
                                      </p:cBhvr>
                                      <p:to x="100000" y="90000"/>
                                    </p:animScale>
                                    <p:animScale>
                                      <p:cBhvr>
                                        <p:cTn id="59" dur="166" decel="50000">
                                          <p:stCondLst>
                                            <p:cond delay="1668"/>
                                          </p:stCondLst>
                                        </p:cTn>
                                        <p:tgtEl>
                                          <p:spTgt spid="5126"/>
                                        </p:tgtEl>
                                      </p:cBhvr>
                                      <p:to x="100000" y="100000"/>
                                    </p:animScale>
                                    <p:animScale>
                                      <p:cBhvr>
                                        <p:cTn id="60" dur="26">
                                          <p:stCondLst>
                                            <p:cond delay="1808"/>
                                          </p:stCondLst>
                                        </p:cTn>
                                        <p:tgtEl>
                                          <p:spTgt spid="5126"/>
                                        </p:tgtEl>
                                      </p:cBhvr>
                                      <p:to x="100000" y="95000"/>
                                    </p:animScale>
                                    <p:animScale>
                                      <p:cBhvr>
                                        <p:cTn id="61" dur="166" decel="50000">
                                          <p:stCondLst>
                                            <p:cond delay="1834"/>
                                          </p:stCondLst>
                                        </p:cTn>
                                        <p:tgtEl>
                                          <p:spTgt spid="5126"/>
                                        </p:tgtEl>
                                      </p:cBhvr>
                                      <p:to x="100000" y="100000"/>
                                    </p:animScale>
                                  </p:childTnLst>
                                </p:cTn>
                              </p:par>
                              <p:par>
                                <p:cTn id="62" presetID="26" presetClass="entr" presetSubtype="0" fill="hold" grpId="0" nodeType="withEffect">
                                  <p:stCondLst>
                                    <p:cond delay="0"/>
                                  </p:stCondLst>
                                  <p:childTnLst>
                                    <p:set>
                                      <p:cBhvr>
                                        <p:cTn id="63" dur="1" fill="hold">
                                          <p:stCondLst>
                                            <p:cond delay="0"/>
                                          </p:stCondLst>
                                        </p:cTn>
                                        <p:tgtEl>
                                          <p:spTgt spid="5127"/>
                                        </p:tgtEl>
                                        <p:attrNameLst>
                                          <p:attrName>style.visibility</p:attrName>
                                        </p:attrNameLst>
                                      </p:cBhvr>
                                      <p:to>
                                        <p:strVal val="visible"/>
                                      </p:to>
                                    </p:set>
                                    <p:animEffect transition="in" filter="wipe(down)">
                                      <p:cBhvr>
                                        <p:cTn id="64" dur="580">
                                          <p:stCondLst>
                                            <p:cond delay="0"/>
                                          </p:stCondLst>
                                        </p:cTn>
                                        <p:tgtEl>
                                          <p:spTgt spid="5127"/>
                                        </p:tgtEl>
                                      </p:cBhvr>
                                    </p:animEffect>
                                    <p:anim calcmode="lin" valueType="num">
                                      <p:cBhvr>
                                        <p:cTn id="65" dur="1822" tmFilter="0,0; 0.14,0.36; 0.43,0.73; 0.71,0.91; 1.0,1.0">
                                          <p:stCondLst>
                                            <p:cond delay="0"/>
                                          </p:stCondLst>
                                        </p:cTn>
                                        <p:tgtEl>
                                          <p:spTgt spid="5127"/>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5127"/>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5127"/>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5127"/>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5127"/>
                                        </p:tgtEl>
                                        <p:attrNameLst>
                                          <p:attrName>ppt_y</p:attrName>
                                        </p:attrNameLst>
                                      </p:cBhvr>
                                      <p:tavLst>
                                        <p:tav tm="0" fmla="#ppt_y-sin(pi*$)/81">
                                          <p:val>
                                            <p:fltVal val="0"/>
                                          </p:val>
                                        </p:tav>
                                        <p:tav tm="100000">
                                          <p:val>
                                            <p:fltVal val="1"/>
                                          </p:val>
                                        </p:tav>
                                      </p:tavLst>
                                    </p:anim>
                                    <p:animScale>
                                      <p:cBhvr>
                                        <p:cTn id="70" dur="26">
                                          <p:stCondLst>
                                            <p:cond delay="650"/>
                                          </p:stCondLst>
                                        </p:cTn>
                                        <p:tgtEl>
                                          <p:spTgt spid="5127"/>
                                        </p:tgtEl>
                                      </p:cBhvr>
                                      <p:to x="100000" y="60000"/>
                                    </p:animScale>
                                    <p:animScale>
                                      <p:cBhvr>
                                        <p:cTn id="71" dur="166" decel="50000">
                                          <p:stCondLst>
                                            <p:cond delay="676"/>
                                          </p:stCondLst>
                                        </p:cTn>
                                        <p:tgtEl>
                                          <p:spTgt spid="5127"/>
                                        </p:tgtEl>
                                      </p:cBhvr>
                                      <p:to x="100000" y="100000"/>
                                    </p:animScale>
                                    <p:animScale>
                                      <p:cBhvr>
                                        <p:cTn id="72" dur="26">
                                          <p:stCondLst>
                                            <p:cond delay="1312"/>
                                          </p:stCondLst>
                                        </p:cTn>
                                        <p:tgtEl>
                                          <p:spTgt spid="5127"/>
                                        </p:tgtEl>
                                      </p:cBhvr>
                                      <p:to x="100000" y="80000"/>
                                    </p:animScale>
                                    <p:animScale>
                                      <p:cBhvr>
                                        <p:cTn id="73" dur="166" decel="50000">
                                          <p:stCondLst>
                                            <p:cond delay="1338"/>
                                          </p:stCondLst>
                                        </p:cTn>
                                        <p:tgtEl>
                                          <p:spTgt spid="5127"/>
                                        </p:tgtEl>
                                      </p:cBhvr>
                                      <p:to x="100000" y="100000"/>
                                    </p:animScale>
                                    <p:animScale>
                                      <p:cBhvr>
                                        <p:cTn id="74" dur="26">
                                          <p:stCondLst>
                                            <p:cond delay="1642"/>
                                          </p:stCondLst>
                                        </p:cTn>
                                        <p:tgtEl>
                                          <p:spTgt spid="5127"/>
                                        </p:tgtEl>
                                      </p:cBhvr>
                                      <p:to x="100000" y="90000"/>
                                    </p:animScale>
                                    <p:animScale>
                                      <p:cBhvr>
                                        <p:cTn id="75" dur="166" decel="50000">
                                          <p:stCondLst>
                                            <p:cond delay="1668"/>
                                          </p:stCondLst>
                                        </p:cTn>
                                        <p:tgtEl>
                                          <p:spTgt spid="5127"/>
                                        </p:tgtEl>
                                      </p:cBhvr>
                                      <p:to x="100000" y="100000"/>
                                    </p:animScale>
                                    <p:animScale>
                                      <p:cBhvr>
                                        <p:cTn id="76" dur="26">
                                          <p:stCondLst>
                                            <p:cond delay="1808"/>
                                          </p:stCondLst>
                                        </p:cTn>
                                        <p:tgtEl>
                                          <p:spTgt spid="5127"/>
                                        </p:tgtEl>
                                      </p:cBhvr>
                                      <p:to x="100000" y="95000"/>
                                    </p:animScale>
                                    <p:animScale>
                                      <p:cBhvr>
                                        <p:cTn id="77" dur="166" decel="50000">
                                          <p:stCondLst>
                                            <p:cond delay="1834"/>
                                          </p:stCondLst>
                                        </p:cTn>
                                        <p:tgtEl>
                                          <p:spTgt spid="5127"/>
                                        </p:tgtEl>
                                      </p:cBhvr>
                                      <p:to x="100000" y="100000"/>
                                    </p:animScale>
                                  </p:childTnLst>
                                </p:cTn>
                              </p:par>
                              <p:par>
                                <p:cTn id="78" presetID="26" presetClass="entr" presetSubtype="0" fill="hold" grpId="0" nodeType="withEffect">
                                  <p:stCondLst>
                                    <p:cond delay="0"/>
                                  </p:stCondLst>
                                  <p:childTnLst>
                                    <p:set>
                                      <p:cBhvr>
                                        <p:cTn id="79" dur="1" fill="hold">
                                          <p:stCondLst>
                                            <p:cond delay="0"/>
                                          </p:stCondLst>
                                        </p:cTn>
                                        <p:tgtEl>
                                          <p:spTgt spid="5128"/>
                                        </p:tgtEl>
                                        <p:attrNameLst>
                                          <p:attrName>style.visibility</p:attrName>
                                        </p:attrNameLst>
                                      </p:cBhvr>
                                      <p:to>
                                        <p:strVal val="visible"/>
                                      </p:to>
                                    </p:set>
                                    <p:animEffect transition="in" filter="wipe(down)">
                                      <p:cBhvr>
                                        <p:cTn id="80" dur="580">
                                          <p:stCondLst>
                                            <p:cond delay="0"/>
                                          </p:stCondLst>
                                        </p:cTn>
                                        <p:tgtEl>
                                          <p:spTgt spid="5128"/>
                                        </p:tgtEl>
                                      </p:cBhvr>
                                    </p:animEffect>
                                    <p:anim calcmode="lin" valueType="num">
                                      <p:cBhvr>
                                        <p:cTn id="81" dur="1822" tmFilter="0,0; 0.14,0.36; 0.43,0.73; 0.71,0.91; 1.0,1.0">
                                          <p:stCondLst>
                                            <p:cond delay="0"/>
                                          </p:stCondLst>
                                        </p:cTn>
                                        <p:tgtEl>
                                          <p:spTgt spid="5128"/>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5128"/>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5128"/>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5128"/>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5128"/>
                                        </p:tgtEl>
                                        <p:attrNameLst>
                                          <p:attrName>ppt_y</p:attrName>
                                        </p:attrNameLst>
                                      </p:cBhvr>
                                      <p:tavLst>
                                        <p:tav tm="0" fmla="#ppt_y-sin(pi*$)/81">
                                          <p:val>
                                            <p:fltVal val="0"/>
                                          </p:val>
                                        </p:tav>
                                        <p:tav tm="100000">
                                          <p:val>
                                            <p:fltVal val="1"/>
                                          </p:val>
                                        </p:tav>
                                      </p:tavLst>
                                    </p:anim>
                                    <p:animScale>
                                      <p:cBhvr>
                                        <p:cTn id="86" dur="26">
                                          <p:stCondLst>
                                            <p:cond delay="650"/>
                                          </p:stCondLst>
                                        </p:cTn>
                                        <p:tgtEl>
                                          <p:spTgt spid="5128"/>
                                        </p:tgtEl>
                                      </p:cBhvr>
                                      <p:to x="100000" y="60000"/>
                                    </p:animScale>
                                    <p:animScale>
                                      <p:cBhvr>
                                        <p:cTn id="87" dur="166" decel="50000">
                                          <p:stCondLst>
                                            <p:cond delay="676"/>
                                          </p:stCondLst>
                                        </p:cTn>
                                        <p:tgtEl>
                                          <p:spTgt spid="5128"/>
                                        </p:tgtEl>
                                      </p:cBhvr>
                                      <p:to x="100000" y="100000"/>
                                    </p:animScale>
                                    <p:animScale>
                                      <p:cBhvr>
                                        <p:cTn id="88" dur="26">
                                          <p:stCondLst>
                                            <p:cond delay="1312"/>
                                          </p:stCondLst>
                                        </p:cTn>
                                        <p:tgtEl>
                                          <p:spTgt spid="5128"/>
                                        </p:tgtEl>
                                      </p:cBhvr>
                                      <p:to x="100000" y="80000"/>
                                    </p:animScale>
                                    <p:animScale>
                                      <p:cBhvr>
                                        <p:cTn id="89" dur="166" decel="50000">
                                          <p:stCondLst>
                                            <p:cond delay="1338"/>
                                          </p:stCondLst>
                                        </p:cTn>
                                        <p:tgtEl>
                                          <p:spTgt spid="5128"/>
                                        </p:tgtEl>
                                      </p:cBhvr>
                                      <p:to x="100000" y="100000"/>
                                    </p:animScale>
                                    <p:animScale>
                                      <p:cBhvr>
                                        <p:cTn id="90" dur="26">
                                          <p:stCondLst>
                                            <p:cond delay="1642"/>
                                          </p:stCondLst>
                                        </p:cTn>
                                        <p:tgtEl>
                                          <p:spTgt spid="5128"/>
                                        </p:tgtEl>
                                      </p:cBhvr>
                                      <p:to x="100000" y="90000"/>
                                    </p:animScale>
                                    <p:animScale>
                                      <p:cBhvr>
                                        <p:cTn id="91" dur="166" decel="50000">
                                          <p:stCondLst>
                                            <p:cond delay="1668"/>
                                          </p:stCondLst>
                                        </p:cTn>
                                        <p:tgtEl>
                                          <p:spTgt spid="5128"/>
                                        </p:tgtEl>
                                      </p:cBhvr>
                                      <p:to x="100000" y="100000"/>
                                    </p:animScale>
                                    <p:animScale>
                                      <p:cBhvr>
                                        <p:cTn id="92" dur="26">
                                          <p:stCondLst>
                                            <p:cond delay="1808"/>
                                          </p:stCondLst>
                                        </p:cTn>
                                        <p:tgtEl>
                                          <p:spTgt spid="5128"/>
                                        </p:tgtEl>
                                      </p:cBhvr>
                                      <p:to x="100000" y="95000"/>
                                    </p:animScale>
                                    <p:animScale>
                                      <p:cBhvr>
                                        <p:cTn id="93" dur="166" decel="50000">
                                          <p:stCondLst>
                                            <p:cond delay="1834"/>
                                          </p:stCondLst>
                                        </p:cTn>
                                        <p:tgtEl>
                                          <p:spTgt spid="5128"/>
                                        </p:tgtEl>
                                      </p:cBhvr>
                                      <p:to x="100000" y="100000"/>
                                    </p:animScale>
                                  </p:childTnLst>
                                </p:cTn>
                              </p:par>
                              <p:par>
                                <p:cTn id="94" presetID="26" presetClass="entr" presetSubtype="0" fill="hold" grpId="0" nodeType="withEffect">
                                  <p:stCondLst>
                                    <p:cond delay="0"/>
                                  </p:stCondLst>
                                  <p:childTnLst>
                                    <p:set>
                                      <p:cBhvr>
                                        <p:cTn id="95" dur="1" fill="hold">
                                          <p:stCondLst>
                                            <p:cond delay="0"/>
                                          </p:stCondLst>
                                        </p:cTn>
                                        <p:tgtEl>
                                          <p:spTgt spid="5129"/>
                                        </p:tgtEl>
                                        <p:attrNameLst>
                                          <p:attrName>style.visibility</p:attrName>
                                        </p:attrNameLst>
                                      </p:cBhvr>
                                      <p:to>
                                        <p:strVal val="visible"/>
                                      </p:to>
                                    </p:set>
                                    <p:animEffect transition="in" filter="wipe(down)">
                                      <p:cBhvr>
                                        <p:cTn id="96" dur="580">
                                          <p:stCondLst>
                                            <p:cond delay="0"/>
                                          </p:stCondLst>
                                        </p:cTn>
                                        <p:tgtEl>
                                          <p:spTgt spid="5129"/>
                                        </p:tgtEl>
                                      </p:cBhvr>
                                    </p:animEffect>
                                    <p:anim calcmode="lin" valueType="num">
                                      <p:cBhvr>
                                        <p:cTn id="97" dur="1822" tmFilter="0,0; 0.14,0.36; 0.43,0.73; 0.71,0.91; 1.0,1.0">
                                          <p:stCondLst>
                                            <p:cond delay="0"/>
                                          </p:stCondLst>
                                        </p:cTn>
                                        <p:tgtEl>
                                          <p:spTgt spid="5129"/>
                                        </p:tgtEl>
                                        <p:attrNameLst>
                                          <p:attrName>ppt_x</p:attrName>
                                        </p:attrNameLst>
                                      </p:cBhvr>
                                      <p:tavLst>
                                        <p:tav tm="0">
                                          <p:val>
                                            <p:strVal val="#ppt_x-0.25"/>
                                          </p:val>
                                        </p:tav>
                                        <p:tav tm="100000">
                                          <p:val>
                                            <p:strVal val="#ppt_x"/>
                                          </p:val>
                                        </p:tav>
                                      </p:tavLst>
                                    </p:anim>
                                    <p:anim calcmode="lin" valueType="num">
                                      <p:cBhvr>
                                        <p:cTn id="98" dur="664" tmFilter="0.0,0.0; 0.25,0.07; 0.50,0.2; 0.75,0.467; 1.0,1.0">
                                          <p:stCondLst>
                                            <p:cond delay="0"/>
                                          </p:stCondLst>
                                        </p:cTn>
                                        <p:tgtEl>
                                          <p:spTgt spid="5129"/>
                                        </p:tgtEl>
                                        <p:attrNameLst>
                                          <p:attrName>ppt_y</p:attrName>
                                        </p:attrNameLst>
                                      </p:cBhvr>
                                      <p:tavLst>
                                        <p:tav tm="0" fmla="#ppt_y-sin(pi*$)/3">
                                          <p:val>
                                            <p:fltVal val="0.5"/>
                                          </p:val>
                                        </p:tav>
                                        <p:tav tm="100000">
                                          <p:val>
                                            <p:fltVal val="1"/>
                                          </p:val>
                                        </p:tav>
                                      </p:tavLst>
                                    </p:anim>
                                    <p:anim calcmode="lin" valueType="num">
                                      <p:cBhvr>
                                        <p:cTn id="99" dur="664" tmFilter="0, 0; 0.125,0.2665; 0.25,0.4; 0.375,0.465; 0.5,0.5;  0.625,0.535; 0.75,0.6; 0.875,0.7335; 1,1">
                                          <p:stCondLst>
                                            <p:cond delay="664"/>
                                          </p:stCondLst>
                                        </p:cTn>
                                        <p:tgtEl>
                                          <p:spTgt spid="5129"/>
                                        </p:tgtEl>
                                        <p:attrNameLst>
                                          <p:attrName>ppt_y</p:attrName>
                                        </p:attrNameLst>
                                      </p:cBhvr>
                                      <p:tavLst>
                                        <p:tav tm="0" fmla="#ppt_y-sin(pi*$)/9">
                                          <p:val>
                                            <p:fltVal val="0"/>
                                          </p:val>
                                        </p:tav>
                                        <p:tav tm="100000">
                                          <p:val>
                                            <p:fltVal val="1"/>
                                          </p:val>
                                        </p:tav>
                                      </p:tavLst>
                                    </p:anim>
                                    <p:anim calcmode="lin" valueType="num">
                                      <p:cBhvr>
                                        <p:cTn id="100" dur="332" tmFilter="0, 0; 0.125,0.2665; 0.25,0.4; 0.375,0.465; 0.5,0.5;  0.625,0.535; 0.75,0.6; 0.875,0.7335; 1,1">
                                          <p:stCondLst>
                                            <p:cond delay="1324"/>
                                          </p:stCondLst>
                                        </p:cTn>
                                        <p:tgtEl>
                                          <p:spTgt spid="5129"/>
                                        </p:tgtEl>
                                        <p:attrNameLst>
                                          <p:attrName>ppt_y</p:attrName>
                                        </p:attrNameLst>
                                      </p:cBhvr>
                                      <p:tavLst>
                                        <p:tav tm="0" fmla="#ppt_y-sin(pi*$)/27">
                                          <p:val>
                                            <p:fltVal val="0"/>
                                          </p:val>
                                        </p:tav>
                                        <p:tav tm="100000">
                                          <p:val>
                                            <p:fltVal val="1"/>
                                          </p:val>
                                        </p:tav>
                                      </p:tavLst>
                                    </p:anim>
                                    <p:anim calcmode="lin" valueType="num">
                                      <p:cBhvr>
                                        <p:cTn id="101" dur="164" tmFilter="0, 0; 0.125,0.2665; 0.25,0.4; 0.375,0.465; 0.5,0.5;  0.625,0.535; 0.75,0.6; 0.875,0.7335; 1,1">
                                          <p:stCondLst>
                                            <p:cond delay="1656"/>
                                          </p:stCondLst>
                                        </p:cTn>
                                        <p:tgtEl>
                                          <p:spTgt spid="5129"/>
                                        </p:tgtEl>
                                        <p:attrNameLst>
                                          <p:attrName>ppt_y</p:attrName>
                                        </p:attrNameLst>
                                      </p:cBhvr>
                                      <p:tavLst>
                                        <p:tav tm="0" fmla="#ppt_y-sin(pi*$)/81">
                                          <p:val>
                                            <p:fltVal val="0"/>
                                          </p:val>
                                        </p:tav>
                                        <p:tav tm="100000">
                                          <p:val>
                                            <p:fltVal val="1"/>
                                          </p:val>
                                        </p:tav>
                                      </p:tavLst>
                                    </p:anim>
                                    <p:animScale>
                                      <p:cBhvr>
                                        <p:cTn id="102" dur="26">
                                          <p:stCondLst>
                                            <p:cond delay="650"/>
                                          </p:stCondLst>
                                        </p:cTn>
                                        <p:tgtEl>
                                          <p:spTgt spid="5129"/>
                                        </p:tgtEl>
                                      </p:cBhvr>
                                      <p:to x="100000" y="60000"/>
                                    </p:animScale>
                                    <p:animScale>
                                      <p:cBhvr>
                                        <p:cTn id="103" dur="166" decel="50000">
                                          <p:stCondLst>
                                            <p:cond delay="676"/>
                                          </p:stCondLst>
                                        </p:cTn>
                                        <p:tgtEl>
                                          <p:spTgt spid="5129"/>
                                        </p:tgtEl>
                                      </p:cBhvr>
                                      <p:to x="100000" y="100000"/>
                                    </p:animScale>
                                    <p:animScale>
                                      <p:cBhvr>
                                        <p:cTn id="104" dur="26">
                                          <p:stCondLst>
                                            <p:cond delay="1312"/>
                                          </p:stCondLst>
                                        </p:cTn>
                                        <p:tgtEl>
                                          <p:spTgt spid="5129"/>
                                        </p:tgtEl>
                                      </p:cBhvr>
                                      <p:to x="100000" y="80000"/>
                                    </p:animScale>
                                    <p:animScale>
                                      <p:cBhvr>
                                        <p:cTn id="105" dur="166" decel="50000">
                                          <p:stCondLst>
                                            <p:cond delay="1338"/>
                                          </p:stCondLst>
                                        </p:cTn>
                                        <p:tgtEl>
                                          <p:spTgt spid="5129"/>
                                        </p:tgtEl>
                                      </p:cBhvr>
                                      <p:to x="100000" y="100000"/>
                                    </p:animScale>
                                    <p:animScale>
                                      <p:cBhvr>
                                        <p:cTn id="106" dur="26">
                                          <p:stCondLst>
                                            <p:cond delay="1642"/>
                                          </p:stCondLst>
                                        </p:cTn>
                                        <p:tgtEl>
                                          <p:spTgt spid="5129"/>
                                        </p:tgtEl>
                                      </p:cBhvr>
                                      <p:to x="100000" y="90000"/>
                                    </p:animScale>
                                    <p:animScale>
                                      <p:cBhvr>
                                        <p:cTn id="107" dur="166" decel="50000">
                                          <p:stCondLst>
                                            <p:cond delay="1668"/>
                                          </p:stCondLst>
                                        </p:cTn>
                                        <p:tgtEl>
                                          <p:spTgt spid="5129"/>
                                        </p:tgtEl>
                                      </p:cBhvr>
                                      <p:to x="100000" y="100000"/>
                                    </p:animScale>
                                    <p:animScale>
                                      <p:cBhvr>
                                        <p:cTn id="108" dur="26">
                                          <p:stCondLst>
                                            <p:cond delay="1808"/>
                                          </p:stCondLst>
                                        </p:cTn>
                                        <p:tgtEl>
                                          <p:spTgt spid="5129"/>
                                        </p:tgtEl>
                                      </p:cBhvr>
                                      <p:to x="100000" y="95000"/>
                                    </p:animScale>
                                    <p:animScale>
                                      <p:cBhvr>
                                        <p:cTn id="109" dur="166" decel="50000">
                                          <p:stCondLst>
                                            <p:cond delay="1834"/>
                                          </p:stCondLst>
                                        </p:cTn>
                                        <p:tgtEl>
                                          <p:spTgt spid="5129"/>
                                        </p:tgtEl>
                                      </p:cBhvr>
                                      <p:to x="100000" y="100000"/>
                                    </p:animScale>
                                  </p:childTnLst>
                                </p:cTn>
                              </p:par>
                              <p:par>
                                <p:cTn id="110" presetID="26" presetClass="entr" presetSubtype="0" fill="hold" grpId="0" nodeType="withEffect">
                                  <p:stCondLst>
                                    <p:cond delay="0"/>
                                  </p:stCondLst>
                                  <p:childTnLst>
                                    <p:set>
                                      <p:cBhvr>
                                        <p:cTn id="111" dur="1" fill="hold">
                                          <p:stCondLst>
                                            <p:cond delay="0"/>
                                          </p:stCondLst>
                                        </p:cTn>
                                        <p:tgtEl>
                                          <p:spTgt spid="5130"/>
                                        </p:tgtEl>
                                        <p:attrNameLst>
                                          <p:attrName>style.visibility</p:attrName>
                                        </p:attrNameLst>
                                      </p:cBhvr>
                                      <p:to>
                                        <p:strVal val="visible"/>
                                      </p:to>
                                    </p:set>
                                    <p:animEffect transition="in" filter="wipe(down)">
                                      <p:cBhvr>
                                        <p:cTn id="112" dur="580">
                                          <p:stCondLst>
                                            <p:cond delay="0"/>
                                          </p:stCondLst>
                                        </p:cTn>
                                        <p:tgtEl>
                                          <p:spTgt spid="5130"/>
                                        </p:tgtEl>
                                      </p:cBhvr>
                                    </p:animEffect>
                                    <p:anim calcmode="lin" valueType="num">
                                      <p:cBhvr>
                                        <p:cTn id="113" dur="1822" tmFilter="0,0; 0.14,0.36; 0.43,0.73; 0.71,0.91; 1.0,1.0">
                                          <p:stCondLst>
                                            <p:cond delay="0"/>
                                          </p:stCondLst>
                                        </p:cTn>
                                        <p:tgtEl>
                                          <p:spTgt spid="5130"/>
                                        </p:tgtEl>
                                        <p:attrNameLst>
                                          <p:attrName>ppt_x</p:attrName>
                                        </p:attrNameLst>
                                      </p:cBhvr>
                                      <p:tavLst>
                                        <p:tav tm="0">
                                          <p:val>
                                            <p:strVal val="#ppt_x-0.25"/>
                                          </p:val>
                                        </p:tav>
                                        <p:tav tm="100000">
                                          <p:val>
                                            <p:strVal val="#ppt_x"/>
                                          </p:val>
                                        </p:tav>
                                      </p:tavLst>
                                    </p:anim>
                                    <p:anim calcmode="lin" valueType="num">
                                      <p:cBhvr>
                                        <p:cTn id="114" dur="664" tmFilter="0.0,0.0; 0.25,0.07; 0.50,0.2; 0.75,0.467; 1.0,1.0">
                                          <p:stCondLst>
                                            <p:cond delay="0"/>
                                          </p:stCondLst>
                                        </p:cTn>
                                        <p:tgtEl>
                                          <p:spTgt spid="5130"/>
                                        </p:tgtEl>
                                        <p:attrNameLst>
                                          <p:attrName>ppt_y</p:attrName>
                                        </p:attrNameLst>
                                      </p:cBhvr>
                                      <p:tavLst>
                                        <p:tav tm="0" fmla="#ppt_y-sin(pi*$)/3">
                                          <p:val>
                                            <p:fltVal val="0.5"/>
                                          </p:val>
                                        </p:tav>
                                        <p:tav tm="100000">
                                          <p:val>
                                            <p:fltVal val="1"/>
                                          </p:val>
                                        </p:tav>
                                      </p:tavLst>
                                    </p:anim>
                                    <p:anim calcmode="lin" valueType="num">
                                      <p:cBhvr>
                                        <p:cTn id="115" dur="664" tmFilter="0, 0; 0.125,0.2665; 0.25,0.4; 0.375,0.465; 0.5,0.5;  0.625,0.535; 0.75,0.6; 0.875,0.7335; 1,1">
                                          <p:stCondLst>
                                            <p:cond delay="664"/>
                                          </p:stCondLst>
                                        </p:cTn>
                                        <p:tgtEl>
                                          <p:spTgt spid="5130"/>
                                        </p:tgtEl>
                                        <p:attrNameLst>
                                          <p:attrName>ppt_y</p:attrName>
                                        </p:attrNameLst>
                                      </p:cBhvr>
                                      <p:tavLst>
                                        <p:tav tm="0" fmla="#ppt_y-sin(pi*$)/9">
                                          <p:val>
                                            <p:fltVal val="0"/>
                                          </p:val>
                                        </p:tav>
                                        <p:tav tm="100000">
                                          <p:val>
                                            <p:fltVal val="1"/>
                                          </p:val>
                                        </p:tav>
                                      </p:tavLst>
                                    </p:anim>
                                    <p:anim calcmode="lin" valueType="num">
                                      <p:cBhvr>
                                        <p:cTn id="116" dur="332" tmFilter="0, 0; 0.125,0.2665; 0.25,0.4; 0.375,0.465; 0.5,0.5;  0.625,0.535; 0.75,0.6; 0.875,0.7335; 1,1">
                                          <p:stCondLst>
                                            <p:cond delay="1324"/>
                                          </p:stCondLst>
                                        </p:cTn>
                                        <p:tgtEl>
                                          <p:spTgt spid="5130"/>
                                        </p:tgtEl>
                                        <p:attrNameLst>
                                          <p:attrName>ppt_y</p:attrName>
                                        </p:attrNameLst>
                                      </p:cBhvr>
                                      <p:tavLst>
                                        <p:tav tm="0" fmla="#ppt_y-sin(pi*$)/27">
                                          <p:val>
                                            <p:fltVal val="0"/>
                                          </p:val>
                                        </p:tav>
                                        <p:tav tm="100000">
                                          <p:val>
                                            <p:fltVal val="1"/>
                                          </p:val>
                                        </p:tav>
                                      </p:tavLst>
                                    </p:anim>
                                    <p:anim calcmode="lin" valueType="num">
                                      <p:cBhvr>
                                        <p:cTn id="117" dur="164" tmFilter="0, 0; 0.125,0.2665; 0.25,0.4; 0.375,0.465; 0.5,0.5;  0.625,0.535; 0.75,0.6; 0.875,0.7335; 1,1">
                                          <p:stCondLst>
                                            <p:cond delay="1656"/>
                                          </p:stCondLst>
                                        </p:cTn>
                                        <p:tgtEl>
                                          <p:spTgt spid="5130"/>
                                        </p:tgtEl>
                                        <p:attrNameLst>
                                          <p:attrName>ppt_y</p:attrName>
                                        </p:attrNameLst>
                                      </p:cBhvr>
                                      <p:tavLst>
                                        <p:tav tm="0" fmla="#ppt_y-sin(pi*$)/81">
                                          <p:val>
                                            <p:fltVal val="0"/>
                                          </p:val>
                                        </p:tav>
                                        <p:tav tm="100000">
                                          <p:val>
                                            <p:fltVal val="1"/>
                                          </p:val>
                                        </p:tav>
                                      </p:tavLst>
                                    </p:anim>
                                    <p:animScale>
                                      <p:cBhvr>
                                        <p:cTn id="118" dur="26">
                                          <p:stCondLst>
                                            <p:cond delay="650"/>
                                          </p:stCondLst>
                                        </p:cTn>
                                        <p:tgtEl>
                                          <p:spTgt spid="5130"/>
                                        </p:tgtEl>
                                      </p:cBhvr>
                                      <p:to x="100000" y="60000"/>
                                    </p:animScale>
                                    <p:animScale>
                                      <p:cBhvr>
                                        <p:cTn id="119" dur="166" decel="50000">
                                          <p:stCondLst>
                                            <p:cond delay="676"/>
                                          </p:stCondLst>
                                        </p:cTn>
                                        <p:tgtEl>
                                          <p:spTgt spid="5130"/>
                                        </p:tgtEl>
                                      </p:cBhvr>
                                      <p:to x="100000" y="100000"/>
                                    </p:animScale>
                                    <p:animScale>
                                      <p:cBhvr>
                                        <p:cTn id="120" dur="26">
                                          <p:stCondLst>
                                            <p:cond delay="1312"/>
                                          </p:stCondLst>
                                        </p:cTn>
                                        <p:tgtEl>
                                          <p:spTgt spid="5130"/>
                                        </p:tgtEl>
                                      </p:cBhvr>
                                      <p:to x="100000" y="80000"/>
                                    </p:animScale>
                                    <p:animScale>
                                      <p:cBhvr>
                                        <p:cTn id="121" dur="166" decel="50000">
                                          <p:stCondLst>
                                            <p:cond delay="1338"/>
                                          </p:stCondLst>
                                        </p:cTn>
                                        <p:tgtEl>
                                          <p:spTgt spid="5130"/>
                                        </p:tgtEl>
                                      </p:cBhvr>
                                      <p:to x="100000" y="100000"/>
                                    </p:animScale>
                                    <p:animScale>
                                      <p:cBhvr>
                                        <p:cTn id="122" dur="26">
                                          <p:stCondLst>
                                            <p:cond delay="1642"/>
                                          </p:stCondLst>
                                        </p:cTn>
                                        <p:tgtEl>
                                          <p:spTgt spid="5130"/>
                                        </p:tgtEl>
                                      </p:cBhvr>
                                      <p:to x="100000" y="90000"/>
                                    </p:animScale>
                                    <p:animScale>
                                      <p:cBhvr>
                                        <p:cTn id="123" dur="166" decel="50000">
                                          <p:stCondLst>
                                            <p:cond delay="1668"/>
                                          </p:stCondLst>
                                        </p:cTn>
                                        <p:tgtEl>
                                          <p:spTgt spid="5130"/>
                                        </p:tgtEl>
                                      </p:cBhvr>
                                      <p:to x="100000" y="100000"/>
                                    </p:animScale>
                                    <p:animScale>
                                      <p:cBhvr>
                                        <p:cTn id="124" dur="26">
                                          <p:stCondLst>
                                            <p:cond delay="1808"/>
                                          </p:stCondLst>
                                        </p:cTn>
                                        <p:tgtEl>
                                          <p:spTgt spid="5130"/>
                                        </p:tgtEl>
                                      </p:cBhvr>
                                      <p:to x="100000" y="95000"/>
                                    </p:animScale>
                                    <p:animScale>
                                      <p:cBhvr>
                                        <p:cTn id="125" dur="166" decel="50000">
                                          <p:stCondLst>
                                            <p:cond delay="1834"/>
                                          </p:stCondLst>
                                        </p:cTn>
                                        <p:tgtEl>
                                          <p:spTgt spid="5130"/>
                                        </p:tgtEl>
                                      </p:cBhvr>
                                      <p:to x="100000" y="100000"/>
                                    </p:animScale>
                                  </p:childTnLst>
                                </p:cTn>
                              </p:par>
                              <p:par>
                                <p:cTn id="126" presetID="26" presetClass="entr" presetSubtype="0" fill="hold" grpId="0" nodeType="withEffect">
                                  <p:stCondLst>
                                    <p:cond delay="0"/>
                                  </p:stCondLst>
                                  <p:childTnLst>
                                    <p:set>
                                      <p:cBhvr>
                                        <p:cTn id="127" dur="1" fill="hold">
                                          <p:stCondLst>
                                            <p:cond delay="0"/>
                                          </p:stCondLst>
                                        </p:cTn>
                                        <p:tgtEl>
                                          <p:spTgt spid="5131"/>
                                        </p:tgtEl>
                                        <p:attrNameLst>
                                          <p:attrName>style.visibility</p:attrName>
                                        </p:attrNameLst>
                                      </p:cBhvr>
                                      <p:to>
                                        <p:strVal val="visible"/>
                                      </p:to>
                                    </p:set>
                                    <p:animEffect transition="in" filter="wipe(down)">
                                      <p:cBhvr>
                                        <p:cTn id="128" dur="580">
                                          <p:stCondLst>
                                            <p:cond delay="0"/>
                                          </p:stCondLst>
                                        </p:cTn>
                                        <p:tgtEl>
                                          <p:spTgt spid="5131"/>
                                        </p:tgtEl>
                                      </p:cBhvr>
                                    </p:animEffect>
                                    <p:anim calcmode="lin" valueType="num">
                                      <p:cBhvr>
                                        <p:cTn id="129" dur="1822" tmFilter="0,0; 0.14,0.36; 0.43,0.73; 0.71,0.91; 1.0,1.0">
                                          <p:stCondLst>
                                            <p:cond delay="0"/>
                                          </p:stCondLst>
                                        </p:cTn>
                                        <p:tgtEl>
                                          <p:spTgt spid="5131"/>
                                        </p:tgtEl>
                                        <p:attrNameLst>
                                          <p:attrName>ppt_x</p:attrName>
                                        </p:attrNameLst>
                                      </p:cBhvr>
                                      <p:tavLst>
                                        <p:tav tm="0">
                                          <p:val>
                                            <p:strVal val="#ppt_x-0.25"/>
                                          </p:val>
                                        </p:tav>
                                        <p:tav tm="100000">
                                          <p:val>
                                            <p:strVal val="#ppt_x"/>
                                          </p:val>
                                        </p:tav>
                                      </p:tavLst>
                                    </p:anim>
                                    <p:anim calcmode="lin" valueType="num">
                                      <p:cBhvr>
                                        <p:cTn id="130" dur="664" tmFilter="0.0,0.0; 0.25,0.07; 0.50,0.2; 0.75,0.467; 1.0,1.0">
                                          <p:stCondLst>
                                            <p:cond delay="0"/>
                                          </p:stCondLst>
                                        </p:cTn>
                                        <p:tgtEl>
                                          <p:spTgt spid="5131"/>
                                        </p:tgtEl>
                                        <p:attrNameLst>
                                          <p:attrName>ppt_y</p:attrName>
                                        </p:attrNameLst>
                                      </p:cBhvr>
                                      <p:tavLst>
                                        <p:tav tm="0" fmla="#ppt_y-sin(pi*$)/3">
                                          <p:val>
                                            <p:fltVal val="0.5"/>
                                          </p:val>
                                        </p:tav>
                                        <p:tav tm="100000">
                                          <p:val>
                                            <p:fltVal val="1"/>
                                          </p:val>
                                        </p:tav>
                                      </p:tavLst>
                                    </p:anim>
                                    <p:anim calcmode="lin" valueType="num">
                                      <p:cBhvr>
                                        <p:cTn id="131" dur="664" tmFilter="0, 0; 0.125,0.2665; 0.25,0.4; 0.375,0.465; 0.5,0.5;  0.625,0.535; 0.75,0.6; 0.875,0.7335; 1,1">
                                          <p:stCondLst>
                                            <p:cond delay="664"/>
                                          </p:stCondLst>
                                        </p:cTn>
                                        <p:tgtEl>
                                          <p:spTgt spid="5131"/>
                                        </p:tgtEl>
                                        <p:attrNameLst>
                                          <p:attrName>ppt_y</p:attrName>
                                        </p:attrNameLst>
                                      </p:cBhvr>
                                      <p:tavLst>
                                        <p:tav tm="0" fmla="#ppt_y-sin(pi*$)/9">
                                          <p:val>
                                            <p:fltVal val="0"/>
                                          </p:val>
                                        </p:tav>
                                        <p:tav tm="100000">
                                          <p:val>
                                            <p:fltVal val="1"/>
                                          </p:val>
                                        </p:tav>
                                      </p:tavLst>
                                    </p:anim>
                                    <p:anim calcmode="lin" valueType="num">
                                      <p:cBhvr>
                                        <p:cTn id="132" dur="332" tmFilter="0, 0; 0.125,0.2665; 0.25,0.4; 0.375,0.465; 0.5,0.5;  0.625,0.535; 0.75,0.6; 0.875,0.7335; 1,1">
                                          <p:stCondLst>
                                            <p:cond delay="1324"/>
                                          </p:stCondLst>
                                        </p:cTn>
                                        <p:tgtEl>
                                          <p:spTgt spid="5131"/>
                                        </p:tgtEl>
                                        <p:attrNameLst>
                                          <p:attrName>ppt_y</p:attrName>
                                        </p:attrNameLst>
                                      </p:cBhvr>
                                      <p:tavLst>
                                        <p:tav tm="0" fmla="#ppt_y-sin(pi*$)/27">
                                          <p:val>
                                            <p:fltVal val="0"/>
                                          </p:val>
                                        </p:tav>
                                        <p:tav tm="100000">
                                          <p:val>
                                            <p:fltVal val="1"/>
                                          </p:val>
                                        </p:tav>
                                      </p:tavLst>
                                    </p:anim>
                                    <p:anim calcmode="lin" valueType="num">
                                      <p:cBhvr>
                                        <p:cTn id="133" dur="164" tmFilter="0, 0; 0.125,0.2665; 0.25,0.4; 0.375,0.465; 0.5,0.5;  0.625,0.535; 0.75,0.6; 0.875,0.7335; 1,1">
                                          <p:stCondLst>
                                            <p:cond delay="1656"/>
                                          </p:stCondLst>
                                        </p:cTn>
                                        <p:tgtEl>
                                          <p:spTgt spid="5131"/>
                                        </p:tgtEl>
                                        <p:attrNameLst>
                                          <p:attrName>ppt_y</p:attrName>
                                        </p:attrNameLst>
                                      </p:cBhvr>
                                      <p:tavLst>
                                        <p:tav tm="0" fmla="#ppt_y-sin(pi*$)/81">
                                          <p:val>
                                            <p:fltVal val="0"/>
                                          </p:val>
                                        </p:tav>
                                        <p:tav tm="100000">
                                          <p:val>
                                            <p:fltVal val="1"/>
                                          </p:val>
                                        </p:tav>
                                      </p:tavLst>
                                    </p:anim>
                                    <p:animScale>
                                      <p:cBhvr>
                                        <p:cTn id="134" dur="26">
                                          <p:stCondLst>
                                            <p:cond delay="650"/>
                                          </p:stCondLst>
                                        </p:cTn>
                                        <p:tgtEl>
                                          <p:spTgt spid="5131"/>
                                        </p:tgtEl>
                                      </p:cBhvr>
                                      <p:to x="100000" y="60000"/>
                                    </p:animScale>
                                    <p:animScale>
                                      <p:cBhvr>
                                        <p:cTn id="135" dur="166" decel="50000">
                                          <p:stCondLst>
                                            <p:cond delay="676"/>
                                          </p:stCondLst>
                                        </p:cTn>
                                        <p:tgtEl>
                                          <p:spTgt spid="5131"/>
                                        </p:tgtEl>
                                      </p:cBhvr>
                                      <p:to x="100000" y="100000"/>
                                    </p:animScale>
                                    <p:animScale>
                                      <p:cBhvr>
                                        <p:cTn id="136" dur="26">
                                          <p:stCondLst>
                                            <p:cond delay="1312"/>
                                          </p:stCondLst>
                                        </p:cTn>
                                        <p:tgtEl>
                                          <p:spTgt spid="5131"/>
                                        </p:tgtEl>
                                      </p:cBhvr>
                                      <p:to x="100000" y="80000"/>
                                    </p:animScale>
                                    <p:animScale>
                                      <p:cBhvr>
                                        <p:cTn id="137" dur="166" decel="50000">
                                          <p:stCondLst>
                                            <p:cond delay="1338"/>
                                          </p:stCondLst>
                                        </p:cTn>
                                        <p:tgtEl>
                                          <p:spTgt spid="5131"/>
                                        </p:tgtEl>
                                      </p:cBhvr>
                                      <p:to x="100000" y="100000"/>
                                    </p:animScale>
                                    <p:animScale>
                                      <p:cBhvr>
                                        <p:cTn id="138" dur="26">
                                          <p:stCondLst>
                                            <p:cond delay="1642"/>
                                          </p:stCondLst>
                                        </p:cTn>
                                        <p:tgtEl>
                                          <p:spTgt spid="5131"/>
                                        </p:tgtEl>
                                      </p:cBhvr>
                                      <p:to x="100000" y="90000"/>
                                    </p:animScale>
                                    <p:animScale>
                                      <p:cBhvr>
                                        <p:cTn id="139" dur="166" decel="50000">
                                          <p:stCondLst>
                                            <p:cond delay="1668"/>
                                          </p:stCondLst>
                                        </p:cTn>
                                        <p:tgtEl>
                                          <p:spTgt spid="5131"/>
                                        </p:tgtEl>
                                      </p:cBhvr>
                                      <p:to x="100000" y="100000"/>
                                    </p:animScale>
                                    <p:animScale>
                                      <p:cBhvr>
                                        <p:cTn id="140" dur="26">
                                          <p:stCondLst>
                                            <p:cond delay="1808"/>
                                          </p:stCondLst>
                                        </p:cTn>
                                        <p:tgtEl>
                                          <p:spTgt spid="5131"/>
                                        </p:tgtEl>
                                      </p:cBhvr>
                                      <p:to x="100000" y="95000"/>
                                    </p:animScale>
                                    <p:animScale>
                                      <p:cBhvr>
                                        <p:cTn id="141" dur="166" decel="50000">
                                          <p:stCondLst>
                                            <p:cond delay="1834"/>
                                          </p:stCondLst>
                                        </p:cTn>
                                        <p:tgtEl>
                                          <p:spTgt spid="5131"/>
                                        </p:tgtEl>
                                      </p:cBhvr>
                                      <p:to x="100000" y="100000"/>
                                    </p:animScale>
                                  </p:childTnLst>
                                </p:cTn>
                              </p:par>
                              <p:par>
                                <p:cTn id="142" presetID="26" presetClass="entr" presetSubtype="0" fill="hold" grpId="0" nodeType="withEffect">
                                  <p:stCondLst>
                                    <p:cond delay="0"/>
                                  </p:stCondLst>
                                  <p:childTnLst>
                                    <p:set>
                                      <p:cBhvr>
                                        <p:cTn id="143" dur="1" fill="hold">
                                          <p:stCondLst>
                                            <p:cond delay="0"/>
                                          </p:stCondLst>
                                        </p:cTn>
                                        <p:tgtEl>
                                          <p:spTgt spid="5132"/>
                                        </p:tgtEl>
                                        <p:attrNameLst>
                                          <p:attrName>style.visibility</p:attrName>
                                        </p:attrNameLst>
                                      </p:cBhvr>
                                      <p:to>
                                        <p:strVal val="visible"/>
                                      </p:to>
                                    </p:set>
                                    <p:animEffect transition="in" filter="wipe(down)">
                                      <p:cBhvr>
                                        <p:cTn id="144" dur="580">
                                          <p:stCondLst>
                                            <p:cond delay="0"/>
                                          </p:stCondLst>
                                        </p:cTn>
                                        <p:tgtEl>
                                          <p:spTgt spid="5132"/>
                                        </p:tgtEl>
                                      </p:cBhvr>
                                    </p:animEffect>
                                    <p:anim calcmode="lin" valueType="num">
                                      <p:cBhvr>
                                        <p:cTn id="145" dur="1822" tmFilter="0,0; 0.14,0.36; 0.43,0.73; 0.71,0.91; 1.0,1.0">
                                          <p:stCondLst>
                                            <p:cond delay="0"/>
                                          </p:stCondLst>
                                        </p:cTn>
                                        <p:tgtEl>
                                          <p:spTgt spid="5132"/>
                                        </p:tgtEl>
                                        <p:attrNameLst>
                                          <p:attrName>ppt_x</p:attrName>
                                        </p:attrNameLst>
                                      </p:cBhvr>
                                      <p:tavLst>
                                        <p:tav tm="0">
                                          <p:val>
                                            <p:strVal val="#ppt_x-0.25"/>
                                          </p:val>
                                        </p:tav>
                                        <p:tav tm="100000">
                                          <p:val>
                                            <p:strVal val="#ppt_x"/>
                                          </p:val>
                                        </p:tav>
                                      </p:tavLst>
                                    </p:anim>
                                    <p:anim calcmode="lin" valueType="num">
                                      <p:cBhvr>
                                        <p:cTn id="146" dur="664" tmFilter="0.0,0.0; 0.25,0.07; 0.50,0.2; 0.75,0.467; 1.0,1.0">
                                          <p:stCondLst>
                                            <p:cond delay="0"/>
                                          </p:stCondLst>
                                        </p:cTn>
                                        <p:tgtEl>
                                          <p:spTgt spid="5132"/>
                                        </p:tgtEl>
                                        <p:attrNameLst>
                                          <p:attrName>ppt_y</p:attrName>
                                        </p:attrNameLst>
                                      </p:cBhvr>
                                      <p:tavLst>
                                        <p:tav tm="0" fmla="#ppt_y-sin(pi*$)/3">
                                          <p:val>
                                            <p:fltVal val="0.5"/>
                                          </p:val>
                                        </p:tav>
                                        <p:tav tm="100000">
                                          <p:val>
                                            <p:fltVal val="1"/>
                                          </p:val>
                                        </p:tav>
                                      </p:tavLst>
                                    </p:anim>
                                    <p:anim calcmode="lin" valueType="num">
                                      <p:cBhvr>
                                        <p:cTn id="147" dur="664" tmFilter="0, 0; 0.125,0.2665; 0.25,0.4; 0.375,0.465; 0.5,0.5;  0.625,0.535; 0.75,0.6; 0.875,0.7335; 1,1">
                                          <p:stCondLst>
                                            <p:cond delay="664"/>
                                          </p:stCondLst>
                                        </p:cTn>
                                        <p:tgtEl>
                                          <p:spTgt spid="5132"/>
                                        </p:tgtEl>
                                        <p:attrNameLst>
                                          <p:attrName>ppt_y</p:attrName>
                                        </p:attrNameLst>
                                      </p:cBhvr>
                                      <p:tavLst>
                                        <p:tav tm="0" fmla="#ppt_y-sin(pi*$)/9">
                                          <p:val>
                                            <p:fltVal val="0"/>
                                          </p:val>
                                        </p:tav>
                                        <p:tav tm="100000">
                                          <p:val>
                                            <p:fltVal val="1"/>
                                          </p:val>
                                        </p:tav>
                                      </p:tavLst>
                                    </p:anim>
                                    <p:anim calcmode="lin" valueType="num">
                                      <p:cBhvr>
                                        <p:cTn id="148" dur="332" tmFilter="0, 0; 0.125,0.2665; 0.25,0.4; 0.375,0.465; 0.5,0.5;  0.625,0.535; 0.75,0.6; 0.875,0.7335; 1,1">
                                          <p:stCondLst>
                                            <p:cond delay="1324"/>
                                          </p:stCondLst>
                                        </p:cTn>
                                        <p:tgtEl>
                                          <p:spTgt spid="5132"/>
                                        </p:tgtEl>
                                        <p:attrNameLst>
                                          <p:attrName>ppt_y</p:attrName>
                                        </p:attrNameLst>
                                      </p:cBhvr>
                                      <p:tavLst>
                                        <p:tav tm="0" fmla="#ppt_y-sin(pi*$)/27">
                                          <p:val>
                                            <p:fltVal val="0"/>
                                          </p:val>
                                        </p:tav>
                                        <p:tav tm="100000">
                                          <p:val>
                                            <p:fltVal val="1"/>
                                          </p:val>
                                        </p:tav>
                                      </p:tavLst>
                                    </p:anim>
                                    <p:anim calcmode="lin" valueType="num">
                                      <p:cBhvr>
                                        <p:cTn id="149" dur="164" tmFilter="0, 0; 0.125,0.2665; 0.25,0.4; 0.375,0.465; 0.5,0.5;  0.625,0.535; 0.75,0.6; 0.875,0.7335; 1,1">
                                          <p:stCondLst>
                                            <p:cond delay="1656"/>
                                          </p:stCondLst>
                                        </p:cTn>
                                        <p:tgtEl>
                                          <p:spTgt spid="5132"/>
                                        </p:tgtEl>
                                        <p:attrNameLst>
                                          <p:attrName>ppt_y</p:attrName>
                                        </p:attrNameLst>
                                      </p:cBhvr>
                                      <p:tavLst>
                                        <p:tav tm="0" fmla="#ppt_y-sin(pi*$)/81">
                                          <p:val>
                                            <p:fltVal val="0"/>
                                          </p:val>
                                        </p:tav>
                                        <p:tav tm="100000">
                                          <p:val>
                                            <p:fltVal val="1"/>
                                          </p:val>
                                        </p:tav>
                                      </p:tavLst>
                                    </p:anim>
                                    <p:animScale>
                                      <p:cBhvr>
                                        <p:cTn id="150" dur="26">
                                          <p:stCondLst>
                                            <p:cond delay="650"/>
                                          </p:stCondLst>
                                        </p:cTn>
                                        <p:tgtEl>
                                          <p:spTgt spid="5132"/>
                                        </p:tgtEl>
                                      </p:cBhvr>
                                      <p:to x="100000" y="60000"/>
                                    </p:animScale>
                                    <p:animScale>
                                      <p:cBhvr>
                                        <p:cTn id="151" dur="166" decel="50000">
                                          <p:stCondLst>
                                            <p:cond delay="676"/>
                                          </p:stCondLst>
                                        </p:cTn>
                                        <p:tgtEl>
                                          <p:spTgt spid="5132"/>
                                        </p:tgtEl>
                                      </p:cBhvr>
                                      <p:to x="100000" y="100000"/>
                                    </p:animScale>
                                    <p:animScale>
                                      <p:cBhvr>
                                        <p:cTn id="152" dur="26">
                                          <p:stCondLst>
                                            <p:cond delay="1312"/>
                                          </p:stCondLst>
                                        </p:cTn>
                                        <p:tgtEl>
                                          <p:spTgt spid="5132"/>
                                        </p:tgtEl>
                                      </p:cBhvr>
                                      <p:to x="100000" y="80000"/>
                                    </p:animScale>
                                    <p:animScale>
                                      <p:cBhvr>
                                        <p:cTn id="153" dur="166" decel="50000">
                                          <p:stCondLst>
                                            <p:cond delay="1338"/>
                                          </p:stCondLst>
                                        </p:cTn>
                                        <p:tgtEl>
                                          <p:spTgt spid="5132"/>
                                        </p:tgtEl>
                                      </p:cBhvr>
                                      <p:to x="100000" y="100000"/>
                                    </p:animScale>
                                    <p:animScale>
                                      <p:cBhvr>
                                        <p:cTn id="154" dur="26">
                                          <p:stCondLst>
                                            <p:cond delay="1642"/>
                                          </p:stCondLst>
                                        </p:cTn>
                                        <p:tgtEl>
                                          <p:spTgt spid="5132"/>
                                        </p:tgtEl>
                                      </p:cBhvr>
                                      <p:to x="100000" y="90000"/>
                                    </p:animScale>
                                    <p:animScale>
                                      <p:cBhvr>
                                        <p:cTn id="155" dur="166" decel="50000">
                                          <p:stCondLst>
                                            <p:cond delay="1668"/>
                                          </p:stCondLst>
                                        </p:cTn>
                                        <p:tgtEl>
                                          <p:spTgt spid="5132"/>
                                        </p:tgtEl>
                                      </p:cBhvr>
                                      <p:to x="100000" y="100000"/>
                                    </p:animScale>
                                    <p:animScale>
                                      <p:cBhvr>
                                        <p:cTn id="156" dur="26">
                                          <p:stCondLst>
                                            <p:cond delay="1808"/>
                                          </p:stCondLst>
                                        </p:cTn>
                                        <p:tgtEl>
                                          <p:spTgt spid="5132"/>
                                        </p:tgtEl>
                                      </p:cBhvr>
                                      <p:to x="100000" y="95000"/>
                                    </p:animScale>
                                    <p:animScale>
                                      <p:cBhvr>
                                        <p:cTn id="157" dur="166" decel="50000">
                                          <p:stCondLst>
                                            <p:cond delay="1834"/>
                                          </p:stCondLst>
                                        </p:cTn>
                                        <p:tgtEl>
                                          <p:spTgt spid="5132"/>
                                        </p:tgtEl>
                                      </p:cBhvr>
                                      <p:to x="100000" y="100000"/>
                                    </p:animScale>
                                  </p:childTnLst>
                                </p:cTn>
                              </p:par>
                              <p:par>
                                <p:cTn id="158" presetID="26" presetClass="entr" presetSubtype="0" fill="hold" grpId="0" nodeType="withEffect">
                                  <p:stCondLst>
                                    <p:cond delay="0"/>
                                  </p:stCondLst>
                                  <p:childTnLst>
                                    <p:set>
                                      <p:cBhvr>
                                        <p:cTn id="159" dur="1" fill="hold">
                                          <p:stCondLst>
                                            <p:cond delay="0"/>
                                          </p:stCondLst>
                                        </p:cTn>
                                        <p:tgtEl>
                                          <p:spTgt spid="5133"/>
                                        </p:tgtEl>
                                        <p:attrNameLst>
                                          <p:attrName>style.visibility</p:attrName>
                                        </p:attrNameLst>
                                      </p:cBhvr>
                                      <p:to>
                                        <p:strVal val="visible"/>
                                      </p:to>
                                    </p:set>
                                    <p:animEffect transition="in" filter="wipe(down)">
                                      <p:cBhvr>
                                        <p:cTn id="160" dur="580">
                                          <p:stCondLst>
                                            <p:cond delay="0"/>
                                          </p:stCondLst>
                                        </p:cTn>
                                        <p:tgtEl>
                                          <p:spTgt spid="5133"/>
                                        </p:tgtEl>
                                      </p:cBhvr>
                                    </p:animEffect>
                                    <p:anim calcmode="lin" valueType="num">
                                      <p:cBhvr>
                                        <p:cTn id="161" dur="1822" tmFilter="0,0; 0.14,0.36; 0.43,0.73; 0.71,0.91; 1.0,1.0">
                                          <p:stCondLst>
                                            <p:cond delay="0"/>
                                          </p:stCondLst>
                                        </p:cTn>
                                        <p:tgtEl>
                                          <p:spTgt spid="5133"/>
                                        </p:tgtEl>
                                        <p:attrNameLst>
                                          <p:attrName>ppt_x</p:attrName>
                                        </p:attrNameLst>
                                      </p:cBhvr>
                                      <p:tavLst>
                                        <p:tav tm="0">
                                          <p:val>
                                            <p:strVal val="#ppt_x-0.25"/>
                                          </p:val>
                                        </p:tav>
                                        <p:tav tm="100000">
                                          <p:val>
                                            <p:strVal val="#ppt_x"/>
                                          </p:val>
                                        </p:tav>
                                      </p:tavLst>
                                    </p:anim>
                                    <p:anim calcmode="lin" valueType="num">
                                      <p:cBhvr>
                                        <p:cTn id="162" dur="664" tmFilter="0.0,0.0; 0.25,0.07; 0.50,0.2; 0.75,0.467; 1.0,1.0">
                                          <p:stCondLst>
                                            <p:cond delay="0"/>
                                          </p:stCondLst>
                                        </p:cTn>
                                        <p:tgtEl>
                                          <p:spTgt spid="5133"/>
                                        </p:tgtEl>
                                        <p:attrNameLst>
                                          <p:attrName>ppt_y</p:attrName>
                                        </p:attrNameLst>
                                      </p:cBhvr>
                                      <p:tavLst>
                                        <p:tav tm="0" fmla="#ppt_y-sin(pi*$)/3">
                                          <p:val>
                                            <p:fltVal val="0.5"/>
                                          </p:val>
                                        </p:tav>
                                        <p:tav tm="100000">
                                          <p:val>
                                            <p:fltVal val="1"/>
                                          </p:val>
                                        </p:tav>
                                      </p:tavLst>
                                    </p:anim>
                                    <p:anim calcmode="lin" valueType="num">
                                      <p:cBhvr>
                                        <p:cTn id="163" dur="664" tmFilter="0, 0; 0.125,0.2665; 0.25,0.4; 0.375,0.465; 0.5,0.5;  0.625,0.535; 0.75,0.6; 0.875,0.7335; 1,1">
                                          <p:stCondLst>
                                            <p:cond delay="664"/>
                                          </p:stCondLst>
                                        </p:cTn>
                                        <p:tgtEl>
                                          <p:spTgt spid="5133"/>
                                        </p:tgtEl>
                                        <p:attrNameLst>
                                          <p:attrName>ppt_y</p:attrName>
                                        </p:attrNameLst>
                                      </p:cBhvr>
                                      <p:tavLst>
                                        <p:tav tm="0" fmla="#ppt_y-sin(pi*$)/9">
                                          <p:val>
                                            <p:fltVal val="0"/>
                                          </p:val>
                                        </p:tav>
                                        <p:tav tm="100000">
                                          <p:val>
                                            <p:fltVal val="1"/>
                                          </p:val>
                                        </p:tav>
                                      </p:tavLst>
                                    </p:anim>
                                    <p:anim calcmode="lin" valueType="num">
                                      <p:cBhvr>
                                        <p:cTn id="164" dur="332" tmFilter="0, 0; 0.125,0.2665; 0.25,0.4; 0.375,0.465; 0.5,0.5;  0.625,0.535; 0.75,0.6; 0.875,0.7335; 1,1">
                                          <p:stCondLst>
                                            <p:cond delay="1324"/>
                                          </p:stCondLst>
                                        </p:cTn>
                                        <p:tgtEl>
                                          <p:spTgt spid="5133"/>
                                        </p:tgtEl>
                                        <p:attrNameLst>
                                          <p:attrName>ppt_y</p:attrName>
                                        </p:attrNameLst>
                                      </p:cBhvr>
                                      <p:tavLst>
                                        <p:tav tm="0" fmla="#ppt_y-sin(pi*$)/27">
                                          <p:val>
                                            <p:fltVal val="0"/>
                                          </p:val>
                                        </p:tav>
                                        <p:tav tm="100000">
                                          <p:val>
                                            <p:fltVal val="1"/>
                                          </p:val>
                                        </p:tav>
                                      </p:tavLst>
                                    </p:anim>
                                    <p:anim calcmode="lin" valueType="num">
                                      <p:cBhvr>
                                        <p:cTn id="165" dur="164" tmFilter="0, 0; 0.125,0.2665; 0.25,0.4; 0.375,0.465; 0.5,0.5;  0.625,0.535; 0.75,0.6; 0.875,0.7335; 1,1">
                                          <p:stCondLst>
                                            <p:cond delay="1656"/>
                                          </p:stCondLst>
                                        </p:cTn>
                                        <p:tgtEl>
                                          <p:spTgt spid="5133"/>
                                        </p:tgtEl>
                                        <p:attrNameLst>
                                          <p:attrName>ppt_y</p:attrName>
                                        </p:attrNameLst>
                                      </p:cBhvr>
                                      <p:tavLst>
                                        <p:tav tm="0" fmla="#ppt_y-sin(pi*$)/81">
                                          <p:val>
                                            <p:fltVal val="0"/>
                                          </p:val>
                                        </p:tav>
                                        <p:tav tm="100000">
                                          <p:val>
                                            <p:fltVal val="1"/>
                                          </p:val>
                                        </p:tav>
                                      </p:tavLst>
                                    </p:anim>
                                    <p:animScale>
                                      <p:cBhvr>
                                        <p:cTn id="166" dur="26">
                                          <p:stCondLst>
                                            <p:cond delay="650"/>
                                          </p:stCondLst>
                                        </p:cTn>
                                        <p:tgtEl>
                                          <p:spTgt spid="5133"/>
                                        </p:tgtEl>
                                      </p:cBhvr>
                                      <p:to x="100000" y="60000"/>
                                    </p:animScale>
                                    <p:animScale>
                                      <p:cBhvr>
                                        <p:cTn id="167" dur="166" decel="50000">
                                          <p:stCondLst>
                                            <p:cond delay="676"/>
                                          </p:stCondLst>
                                        </p:cTn>
                                        <p:tgtEl>
                                          <p:spTgt spid="5133"/>
                                        </p:tgtEl>
                                      </p:cBhvr>
                                      <p:to x="100000" y="100000"/>
                                    </p:animScale>
                                    <p:animScale>
                                      <p:cBhvr>
                                        <p:cTn id="168" dur="26">
                                          <p:stCondLst>
                                            <p:cond delay="1312"/>
                                          </p:stCondLst>
                                        </p:cTn>
                                        <p:tgtEl>
                                          <p:spTgt spid="5133"/>
                                        </p:tgtEl>
                                      </p:cBhvr>
                                      <p:to x="100000" y="80000"/>
                                    </p:animScale>
                                    <p:animScale>
                                      <p:cBhvr>
                                        <p:cTn id="169" dur="166" decel="50000">
                                          <p:stCondLst>
                                            <p:cond delay="1338"/>
                                          </p:stCondLst>
                                        </p:cTn>
                                        <p:tgtEl>
                                          <p:spTgt spid="5133"/>
                                        </p:tgtEl>
                                      </p:cBhvr>
                                      <p:to x="100000" y="100000"/>
                                    </p:animScale>
                                    <p:animScale>
                                      <p:cBhvr>
                                        <p:cTn id="170" dur="26">
                                          <p:stCondLst>
                                            <p:cond delay="1642"/>
                                          </p:stCondLst>
                                        </p:cTn>
                                        <p:tgtEl>
                                          <p:spTgt spid="5133"/>
                                        </p:tgtEl>
                                      </p:cBhvr>
                                      <p:to x="100000" y="90000"/>
                                    </p:animScale>
                                    <p:animScale>
                                      <p:cBhvr>
                                        <p:cTn id="171" dur="166" decel="50000">
                                          <p:stCondLst>
                                            <p:cond delay="1668"/>
                                          </p:stCondLst>
                                        </p:cTn>
                                        <p:tgtEl>
                                          <p:spTgt spid="5133"/>
                                        </p:tgtEl>
                                      </p:cBhvr>
                                      <p:to x="100000" y="100000"/>
                                    </p:animScale>
                                    <p:animScale>
                                      <p:cBhvr>
                                        <p:cTn id="172" dur="26">
                                          <p:stCondLst>
                                            <p:cond delay="1808"/>
                                          </p:stCondLst>
                                        </p:cTn>
                                        <p:tgtEl>
                                          <p:spTgt spid="5133"/>
                                        </p:tgtEl>
                                      </p:cBhvr>
                                      <p:to x="100000" y="95000"/>
                                    </p:animScale>
                                    <p:animScale>
                                      <p:cBhvr>
                                        <p:cTn id="173" dur="166" decel="50000">
                                          <p:stCondLst>
                                            <p:cond delay="1834"/>
                                          </p:stCondLst>
                                        </p:cTn>
                                        <p:tgtEl>
                                          <p:spTgt spid="5133"/>
                                        </p:tgtEl>
                                      </p:cBhvr>
                                      <p:to x="100000" y="100000"/>
                                    </p:animScale>
                                  </p:childTnLst>
                                </p:cTn>
                              </p:par>
                              <p:par>
                                <p:cTn id="174" presetID="26" presetClass="entr" presetSubtype="0" fill="hold" grpId="0" nodeType="withEffect">
                                  <p:stCondLst>
                                    <p:cond delay="0"/>
                                  </p:stCondLst>
                                  <p:childTnLst>
                                    <p:set>
                                      <p:cBhvr>
                                        <p:cTn id="175" dur="1" fill="hold">
                                          <p:stCondLst>
                                            <p:cond delay="0"/>
                                          </p:stCondLst>
                                        </p:cTn>
                                        <p:tgtEl>
                                          <p:spTgt spid="5134"/>
                                        </p:tgtEl>
                                        <p:attrNameLst>
                                          <p:attrName>style.visibility</p:attrName>
                                        </p:attrNameLst>
                                      </p:cBhvr>
                                      <p:to>
                                        <p:strVal val="visible"/>
                                      </p:to>
                                    </p:set>
                                    <p:animEffect transition="in" filter="wipe(down)">
                                      <p:cBhvr>
                                        <p:cTn id="176" dur="580">
                                          <p:stCondLst>
                                            <p:cond delay="0"/>
                                          </p:stCondLst>
                                        </p:cTn>
                                        <p:tgtEl>
                                          <p:spTgt spid="5134"/>
                                        </p:tgtEl>
                                      </p:cBhvr>
                                    </p:animEffect>
                                    <p:anim calcmode="lin" valueType="num">
                                      <p:cBhvr>
                                        <p:cTn id="177" dur="1822" tmFilter="0,0; 0.14,0.36; 0.43,0.73; 0.71,0.91; 1.0,1.0">
                                          <p:stCondLst>
                                            <p:cond delay="0"/>
                                          </p:stCondLst>
                                        </p:cTn>
                                        <p:tgtEl>
                                          <p:spTgt spid="5134"/>
                                        </p:tgtEl>
                                        <p:attrNameLst>
                                          <p:attrName>ppt_x</p:attrName>
                                        </p:attrNameLst>
                                      </p:cBhvr>
                                      <p:tavLst>
                                        <p:tav tm="0">
                                          <p:val>
                                            <p:strVal val="#ppt_x-0.25"/>
                                          </p:val>
                                        </p:tav>
                                        <p:tav tm="100000">
                                          <p:val>
                                            <p:strVal val="#ppt_x"/>
                                          </p:val>
                                        </p:tav>
                                      </p:tavLst>
                                    </p:anim>
                                    <p:anim calcmode="lin" valueType="num">
                                      <p:cBhvr>
                                        <p:cTn id="178" dur="664" tmFilter="0.0,0.0; 0.25,0.07; 0.50,0.2; 0.75,0.467; 1.0,1.0">
                                          <p:stCondLst>
                                            <p:cond delay="0"/>
                                          </p:stCondLst>
                                        </p:cTn>
                                        <p:tgtEl>
                                          <p:spTgt spid="5134"/>
                                        </p:tgtEl>
                                        <p:attrNameLst>
                                          <p:attrName>ppt_y</p:attrName>
                                        </p:attrNameLst>
                                      </p:cBhvr>
                                      <p:tavLst>
                                        <p:tav tm="0" fmla="#ppt_y-sin(pi*$)/3">
                                          <p:val>
                                            <p:fltVal val="0.5"/>
                                          </p:val>
                                        </p:tav>
                                        <p:tav tm="100000">
                                          <p:val>
                                            <p:fltVal val="1"/>
                                          </p:val>
                                        </p:tav>
                                      </p:tavLst>
                                    </p:anim>
                                    <p:anim calcmode="lin" valueType="num">
                                      <p:cBhvr>
                                        <p:cTn id="179" dur="664" tmFilter="0, 0; 0.125,0.2665; 0.25,0.4; 0.375,0.465; 0.5,0.5;  0.625,0.535; 0.75,0.6; 0.875,0.7335; 1,1">
                                          <p:stCondLst>
                                            <p:cond delay="664"/>
                                          </p:stCondLst>
                                        </p:cTn>
                                        <p:tgtEl>
                                          <p:spTgt spid="5134"/>
                                        </p:tgtEl>
                                        <p:attrNameLst>
                                          <p:attrName>ppt_y</p:attrName>
                                        </p:attrNameLst>
                                      </p:cBhvr>
                                      <p:tavLst>
                                        <p:tav tm="0" fmla="#ppt_y-sin(pi*$)/9">
                                          <p:val>
                                            <p:fltVal val="0"/>
                                          </p:val>
                                        </p:tav>
                                        <p:tav tm="100000">
                                          <p:val>
                                            <p:fltVal val="1"/>
                                          </p:val>
                                        </p:tav>
                                      </p:tavLst>
                                    </p:anim>
                                    <p:anim calcmode="lin" valueType="num">
                                      <p:cBhvr>
                                        <p:cTn id="180" dur="332" tmFilter="0, 0; 0.125,0.2665; 0.25,0.4; 0.375,0.465; 0.5,0.5;  0.625,0.535; 0.75,0.6; 0.875,0.7335; 1,1">
                                          <p:stCondLst>
                                            <p:cond delay="1324"/>
                                          </p:stCondLst>
                                        </p:cTn>
                                        <p:tgtEl>
                                          <p:spTgt spid="5134"/>
                                        </p:tgtEl>
                                        <p:attrNameLst>
                                          <p:attrName>ppt_y</p:attrName>
                                        </p:attrNameLst>
                                      </p:cBhvr>
                                      <p:tavLst>
                                        <p:tav tm="0" fmla="#ppt_y-sin(pi*$)/27">
                                          <p:val>
                                            <p:fltVal val="0"/>
                                          </p:val>
                                        </p:tav>
                                        <p:tav tm="100000">
                                          <p:val>
                                            <p:fltVal val="1"/>
                                          </p:val>
                                        </p:tav>
                                      </p:tavLst>
                                    </p:anim>
                                    <p:anim calcmode="lin" valueType="num">
                                      <p:cBhvr>
                                        <p:cTn id="181" dur="164" tmFilter="0, 0; 0.125,0.2665; 0.25,0.4; 0.375,0.465; 0.5,0.5;  0.625,0.535; 0.75,0.6; 0.875,0.7335; 1,1">
                                          <p:stCondLst>
                                            <p:cond delay="1656"/>
                                          </p:stCondLst>
                                        </p:cTn>
                                        <p:tgtEl>
                                          <p:spTgt spid="5134"/>
                                        </p:tgtEl>
                                        <p:attrNameLst>
                                          <p:attrName>ppt_y</p:attrName>
                                        </p:attrNameLst>
                                      </p:cBhvr>
                                      <p:tavLst>
                                        <p:tav tm="0" fmla="#ppt_y-sin(pi*$)/81">
                                          <p:val>
                                            <p:fltVal val="0"/>
                                          </p:val>
                                        </p:tav>
                                        <p:tav tm="100000">
                                          <p:val>
                                            <p:fltVal val="1"/>
                                          </p:val>
                                        </p:tav>
                                      </p:tavLst>
                                    </p:anim>
                                    <p:animScale>
                                      <p:cBhvr>
                                        <p:cTn id="182" dur="26">
                                          <p:stCondLst>
                                            <p:cond delay="650"/>
                                          </p:stCondLst>
                                        </p:cTn>
                                        <p:tgtEl>
                                          <p:spTgt spid="5134"/>
                                        </p:tgtEl>
                                      </p:cBhvr>
                                      <p:to x="100000" y="60000"/>
                                    </p:animScale>
                                    <p:animScale>
                                      <p:cBhvr>
                                        <p:cTn id="183" dur="166" decel="50000">
                                          <p:stCondLst>
                                            <p:cond delay="676"/>
                                          </p:stCondLst>
                                        </p:cTn>
                                        <p:tgtEl>
                                          <p:spTgt spid="5134"/>
                                        </p:tgtEl>
                                      </p:cBhvr>
                                      <p:to x="100000" y="100000"/>
                                    </p:animScale>
                                    <p:animScale>
                                      <p:cBhvr>
                                        <p:cTn id="184" dur="26">
                                          <p:stCondLst>
                                            <p:cond delay="1312"/>
                                          </p:stCondLst>
                                        </p:cTn>
                                        <p:tgtEl>
                                          <p:spTgt spid="5134"/>
                                        </p:tgtEl>
                                      </p:cBhvr>
                                      <p:to x="100000" y="80000"/>
                                    </p:animScale>
                                    <p:animScale>
                                      <p:cBhvr>
                                        <p:cTn id="185" dur="166" decel="50000">
                                          <p:stCondLst>
                                            <p:cond delay="1338"/>
                                          </p:stCondLst>
                                        </p:cTn>
                                        <p:tgtEl>
                                          <p:spTgt spid="5134"/>
                                        </p:tgtEl>
                                      </p:cBhvr>
                                      <p:to x="100000" y="100000"/>
                                    </p:animScale>
                                    <p:animScale>
                                      <p:cBhvr>
                                        <p:cTn id="186" dur="26">
                                          <p:stCondLst>
                                            <p:cond delay="1642"/>
                                          </p:stCondLst>
                                        </p:cTn>
                                        <p:tgtEl>
                                          <p:spTgt spid="5134"/>
                                        </p:tgtEl>
                                      </p:cBhvr>
                                      <p:to x="100000" y="90000"/>
                                    </p:animScale>
                                    <p:animScale>
                                      <p:cBhvr>
                                        <p:cTn id="187" dur="166" decel="50000">
                                          <p:stCondLst>
                                            <p:cond delay="1668"/>
                                          </p:stCondLst>
                                        </p:cTn>
                                        <p:tgtEl>
                                          <p:spTgt spid="5134"/>
                                        </p:tgtEl>
                                      </p:cBhvr>
                                      <p:to x="100000" y="100000"/>
                                    </p:animScale>
                                    <p:animScale>
                                      <p:cBhvr>
                                        <p:cTn id="188" dur="26">
                                          <p:stCondLst>
                                            <p:cond delay="1808"/>
                                          </p:stCondLst>
                                        </p:cTn>
                                        <p:tgtEl>
                                          <p:spTgt spid="5134"/>
                                        </p:tgtEl>
                                      </p:cBhvr>
                                      <p:to x="100000" y="95000"/>
                                    </p:animScale>
                                    <p:animScale>
                                      <p:cBhvr>
                                        <p:cTn id="189" dur="166" decel="50000">
                                          <p:stCondLst>
                                            <p:cond delay="1834"/>
                                          </p:stCondLst>
                                        </p:cTn>
                                        <p:tgtEl>
                                          <p:spTgt spid="5134"/>
                                        </p:tgtEl>
                                      </p:cBhvr>
                                      <p:to x="100000" y="100000"/>
                                    </p:animScale>
                                  </p:childTnLst>
                                </p:cTn>
                              </p:par>
                              <p:par>
                                <p:cTn id="190" presetID="26" presetClass="entr" presetSubtype="0" fill="hold" grpId="0" nodeType="withEffect">
                                  <p:stCondLst>
                                    <p:cond delay="0"/>
                                  </p:stCondLst>
                                  <p:childTnLst>
                                    <p:set>
                                      <p:cBhvr>
                                        <p:cTn id="191" dur="1" fill="hold">
                                          <p:stCondLst>
                                            <p:cond delay="0"/>
                                          </p:stCondLst>
                                        </p:cTn>
                                        <p:tgtEl>
                                          <p:spTgt spid="5135"/>
                                        </p:tgtEl>
                                        <p:attrNameLst>
                                          <p:attrName>style.visibility</p:attrName>
                                        </p:attrNameLst>
                                      </p:cBhvr>
                                      <p:to>
                                        <p:strVal val="visible"/>
                                      </p:to>
                                    </p:set>
                                    <p:animEffect transition="in" filter="wipe(down)">
                                      <p:cBhvr>
                                        <p:cTn id="192" dur="580">
                                          <p:stCondLst>
                                            <p:cond delay="0"/>
                                          </p:stCondLst>
                                        </p:cTn>
                                        <p:tgtEl>
                                          <p:spTgt spid="5135"/>
                                        </p:tgtEl>
                                      </p:cBhvr>
                                    </p:animEffect>
                                    <p:anim calcmode="lin" valueType="num">
                                      <p:cBhvr>
                                        <p:cTn id="193" dur="1822" tmFilter="0,0; 0.14,0.36; 0.43,0.73; 0.71,0.91; 1.0,1.0">
                                          <p:stCondLst>
                                            <p:cond delay="0"/>
                                          </p:stCondLst>
                                        </p:cTn>
                                        <p:tgtEl>
                                          <p:spTgt spid="5135"/>
                                        </p:tgtEl>
                                        <p:attrNameLst>
                                          <p:attrName>ppt_x</p:attrName>
                                        </p:attrNameLst>
                                      </p:cBhvr>
                                      <p:tavLst>
                                        <p:tav tm="0">
                                          <p:val>
                                            <p:strVal val="#ppt_x-0.25"/>
                                          </p:val>
                                        </p:tav>
                                        <p:tav tm="100000">
                                          <p:val>
                                            <p:strVal val="#ppt_x"/>
                                          </p:val>
                                        </p:tav>
                                      </p:tavLst>
                                    </p:anim>
                                    <p:anim calcmode="lin" valueType="num">
                                      <p:cBhvr>
                                        <p:cTn id="194" dur="664" tmFilter="0.0,0.0; 0.25,0.07; 0.50,0.2; 0.75,0.467; 1.0,1.0">
                                          <p:stCondLst>
                                            <p:cond delay="0"/>
                                          </p:stCondLst>
                                        </p:cTn>
                                        <p:tgtEl>
                                          <p:spTgt spid="5135"/>
                                        </p:tgtEl>
                                        <p:attrNameLst>
                                          <p:attrName>ppt_y</p:attrName>
                                        </p:attrNameLst>
                                      </p:cBhvr>
                                      <p:tavLst>
                                        <p:tav tm="0" fmla="#ppt_y-sin(pi*$)/3">
                                          <p:val>
                                            <p:fltVal val="0.5"/>
                                          </p:val>
                                        </p:tav>
                                        <p:tav tm="100000">
                                          <p:val>
                                            <p:fltVal val="1"/>
                                          </p:val>
                                        </p:tav>
                                      </p:tavLst>
                                    </p:anim>
                                    <p:anim calcmode="lin" valueType="num">
                                      <p:cBhvr>
                                        <p:cTn id="195" dur="664" tmFilter="0, 0; 0.125,0.2665; 0.25,0.4; 0.375,0.465; 0.5,0.5;  0.625,0.535; 0.75,0.6; 0.875,0.7335; 1,1">
                                          <p:stCondLst>
                                            <p:cond delay="664"/>
                                          </p:stCondLst>
                                        </p:cTn>
                                        <p:tgtEl>
                                          <p:spTgt spid="5135"/>
                                        </p:tgtEl>
                                        <p:attrNameLst>
                                          <p:attrName>ppt_y</p:attrName>
                                        </p:attrNameLst>
                                      </p:cBhvr>
                                      <p:tavLst>
                                        <p:tav tm="0" fmla="#ppt_y-sin(pi*$)/9">
                                          <p:val>
                                            <p:fltVal val="0"/>
                                          </p:val>
                                        </p:tav>
                                        <p:tav tm="100000">
                                          <p:val>
                                            <p:fltVal val="1"/>
                                          </p:val>
                                        </p:tav>
                                      </p:tavLst>
                                    </p:anim>
                                    <p:anim calcmode="lin" valueType="num">
                                      <p:cBhvr>
                                        <p:cTn id="196" dur="332" tmFilter="0, 0; 0.125,0.2665; 0.25,0.4; 0.375,0.465; 0.5,0.5;  0.625,0.535; 0.75,0.6; 0.875,0.7335; 1,1">
                                          <p:stCondLst>
                                            <p:cond delay="1324"/>
                                          </p:stCondLst>
                                        </p:cTn>
                                        <p:tgtEl>
                                          <p:spTgt spid="5135"/>
                                        </p:tgtEl>
                                        <p:attrNameLst>
                                          <p:attrName>ppt_y</p:attrName>
                                        </p:attrNameLst>
                                      </p:cBhvr>
                                      <p:tavLst>
                                        <p:tav tm="0" fmla="#ppt_y-sin(pi*$)/27">
                                          <p:val>
                                            <p:fltVal val="0"/>
                                          </p:val>
                                        </p:tav>
                                        <p:tav tm="100000">
                                          <p:val>
                                            <p:fltVal val="1"/>
                                          </p:val>
                                        </p:tav>
                                      </p:tavLst>
                                    </p:anim>
                                    <p:anim calcmode="lin" valueType="num">
                                      <p:cBhvr>
                                        <p:cTn id="197" dur="164" tmFilter="0, 0; 0.125,0.2665; 0.25,0.4; 0.375,0.465; 0.5,0.5;  0.625,0.535; 0.75,0.6; 0.875,0.7335; 1,1">
                                          <p:stCondLst>
                                            <p:cond delay="1656"/>
                                          </p:stCondLst>
                                        </p:cTn>
                                        <p:tgtEl>
                                          <p:spTgt spid="5135"/>
                                        </p:tgtEl>
                                        <p:attrNameLst>
                                          <p:attrName>ppt_y</p:attrName>
                                        </p:attrNameLst>
                                      </p:cBhvr>
                                      <p:tavLst>
                                        <p:tav tm="0" fmla="#ppt_y-sin(pi*$)/81">
                                          <p:val>
                                            <p:fltVal val="0"/>
                                          </p:val>
                                        </p:tav>
                                        <p:tav tm="100000">
                                          <p:val>
                                            <p:fltVal val="1"/>
                                          </p:val>
                                        </p:tav>
                                      </p:tavLst>
                                    </p:anim>
                                    <p:animScale>
                                      <p:cBhvr>
                                        <p:cTn id="198" dur="26">
                                          <p:stCondLst>
                                            <p:cond delay="650"/>
                                          </p:stCondLst>
                                        </p:cTn>
                                        <p:tgtEl>
                                          <p:spTgt spid="5135"/>
                                        </p:tgtEl>
                                      </p:cBhvr>
                                      <p:to x="100000" y="60000"/>
                                    </p:animScale>
                                    <p:animScale>
                                      <p:cBhvr>
                                        <p:cTn id="199" dur="166" decel="50000">
                                          <p:stCondLst>
                                            <p:cond delay="676"/>
                                          </p:stCondLst>
                                        </p:cTn>
                                        <p:tgtEl>
                                          <p:spTgt spid="5135"/>
                                        </p:tgtEl>
                                      </p:cBhvr>
                                      <p:to x="100000" y="100000"/>
                                    </p:animScale>
                                    <p:animScale>
                                      <p:cBhvr>
                                        <p:cTn id="200" dur="26">
                                          <p:stCondLst>
                                            <p:cond delay="1312"/>
                                          </p:stCondLst>
                                        </p:cTn>
                                        <p:tgtEl>
                                          <p:spTgt spid="5135"/>
                                        </p:tgtEl>
                                      </p:cBhvr>
                                      <p:to x="100000" y="80000"/>
                                    </p:animScale>
                                    <p:animScale>
                                      <p:cBhvr>
                                        <p:cTn id="201" dur="166" decel="50000">
                                          <p:stCondLst>
                                            <p:cond delay="1338"/>
                                          </p:stCondLst>
                                        </p:cTn>
                                        <p:tgtEl>
                                          <p:spTgt spid="5135"/>
                                        </p:tgtEl>
                                      </p:cBhvr>
                                      <p:to x="100000" y="100000"/>
                                    </p:animScale>
                                    <p:animScale>
                                      <p:cBhvr>
                                        <p:cTn id="202" dur="26">
                                          <p:stCondLst>
                                            <p:cond delay="1642"/>
                                          </p:stCondLst>
                                        </p:cTn>
                                        <p:tgtEl>
                                          <p:spTgt spid="5135"/>
                                        </p:tgtEl>
                                      </p:cBhvr>
                                      <p:to x="100000" y="90000"/>
                                    </p:animScale>
                                    <p:animScale>
                                      <p:cBhvr>
                                        <p:cTn id="203" dur="166" decel="50000">
                                          <p:stCondLst>
                                            <p:cond delay="1668"/>
                                          </p:stCondLst>
                                        </p:cTn>
                                        <p:tgtEl>
                                          <p:spTgt spid="5135"/>
                                        </p:tgtEl>
                                      </p:cBhvr>
                                      <p:to x="100000" y="100000"/>
                                    </p:animScale>
                                    <p:animScale>
                                      <p:cBhvr>
                                        <p:cTn id="204" dur="26">
                                          <p:stCondLst>
                                            <p:cond delay="1808"/>
                                          </p:stCondLst>
                                        </p:cTn>
                                        <p:tgtEl>
                                          <p:spTgt spid="5135"/>
                                        </p:tgtEl>
                                      </p:cBhvr>
                                      <p:to x="100000" y="95000"/>
                                    </p:animScale>
                                    <p:animScale>
                                      <p:cBhvr>
                                        <p:cTn id="205" dur="166" decel="50000">
                                          <p:stCondLst>
                                            <p:cond delay="1834"/>
                                          </p:stCondLst>
                                        </p:cTn>
                                        <p:tgtEl>
                                          <p:spTgt spid="5135"/>
                                        </p:tgtEl>
                                      </p:cBhvr>
                                      <p:to x="100000" y="100000"/>
                                    </p:animScale>
                                  </p:childTnLst>
                                </p:cTn>
                              </p:par>
                              <p:par>
                                <p:cTn id="206" presetID="26" presetClass="entr" presetSubtype="0" fill="hold" grpId="0" nodeType="withEffect">
                                  <p:stCondLst>
                                    <p:cond delay="0"/>
                                  </p:stCondLst>
                                  <p:childTnLst>
                                    <p:set>
                                      <p:cBhvr>
                                        <p:cTn id="207" dur="1" fill="hold">
                                          <p:stCondLst>
                                            <p:cond delay="0"/>
                                          </p:stCondLst>
                                        </p:cTn>
                                        <p:tgtEl>
                                          <p:spTgt spid="5136"/>
                                        </p:tgtEl>
                                        <p:attrNameLst>
                                          <p:attrName>style.visibility</p:attrName>
                                        </p:attrNameLst>
                                      </p:cBhvr>
                                      <p:to>
                                        <p:strVal val="visible"/>
                                      </p:to>
                                    </p:set>
                                    <p:animEffect transition="in" filter="wipe(down)">
                                      <p:cBhvr>
                                        <p:cTn id="208" dur="580">
                                          <p:stCondLst>
                                            <p:cond delay="0"/>
                                          </p:stCondLst>
                                        </p:cTn>
                                        <p:tgtEl>
                                          <p:spTgt spid="5136"/>
                                        </p:tgtEl>
                                      </p:cBhvr>
                                    </p:animEffect>
                                    <p:anim calcmode="lin" valueType="num">
                                      <p:cBhvr>
                                        <p:cTn id="209" dur="1822" tmFilter="0,0; 0.14,0.36; 0.43,0.73; 0.71,0.91; 1.0,1.0">
                                          <p:stCondLst>
                                            <p:cond delay="0"/>
                                          </p:stCondLst>
                                        </p:cTn>
                                        <p:tgtEl>
                                          <p:spTgt spid="5136"/>
                                        </p:tgtEl>
                                        <p:attrNameLst>
                                          <p:attrName>ppt_x</p:attrName>
                                        </p:attrNameLst>
                                      </p:cBhvr>
                                      <p:tavLst>
                                        <p:tav tm="0">
                                          <p:val>
                                            <p:strVal val="#ppt_x-0.25"/>
                                          </p:val>
                                        </p:tav>
                                        <p:tav tm="100000">
                                          <p:val>
                                            <p:strVal val="#ppt_x"/>
                                          </p:val>
                                        </p:tav>
                                      </p:tavLst>
                                    </p:anim>
                                    <p:anim calcmode="lin" valueType="num">
                                      <p:cBhvr>
                                        <p:cTn id="210" dur="664" tmFilter="0.0,0.0; 0.25,0.07; 0.50,0.2; 0.75,0.467; 1.0,1.0">
                                          <p:stCondLst>
                                            <p:cond delay="0"/>
                                          </p:stCondLst>
                                        </p:cTn>
                                        <p:tgtEl>
                                          <p:spTgt spid="5136"/>
                                        </p:tgtEl>
                                        <p:attrNameLst>
                                          <p:attrName>ppt_y</p:attrName>
                                        </p:attrNameLst>
                                      </p:cBhvr>
                                      <p:tavLst>
                                        <p:tav tm="0" fmla="#ppt_y-sin(pi*$)/3">
                                          <p:val>
                                            <p:fltVal val="0.5"/>
                                          </p:val>
                                        </p:tav>
                                        <p:tav tm="100000">
                                          <p:val>
                                            <p:fltVal val="1"/>
                                          </p:val>
                                        </p:tav>
                                      </p:tavLst>
                                    </p:anim>
                                    <p:anim calcmode="lin" valueType="num">
                                      <p:cBhvr>
                                        <p:cTn id="211" dur="664" tmFilter="0, 0; 0.125,0.2665; 0.25,0.4; 0.375,0.465; 0.5,0.5;  0.625,0.535; 0.75,0.6; 0.875,0.7335; 1,1">
                                          <p:stCondLst>
                                            <p:cond delay="664"/>
                                          </p:stCondLst>
                                        </p:cTn>
                                        <p:tgtEl>
                                          <p:spTgt spid="5136"/>
                                        </p:tgtEl>
                                        <p:attrNameLst>
                                          <p:attrName>ppt_y</p:attrName>
                                        </p:attrNameLst>
                                      </p:cBhvr>
                                      <p:tavLst>
                                        <p:tav tm="0" fmla="#ppt_y-sin(pi*$)/9">
                                          <p:val>
                                            <p:fltVal val="0"/>
                                          </p:val>
                                        </p:tav>
                                        <p:tav tm="100000">
                                          <p:val>
                                            <p:fltVal val="1"/>
                                          </p:val>
                                        </p:tav>
                                      </p:tavLst>
                                    </p:anim>
                                    <p:anim calcmode="lin" valueType="num">
                                      <p:cBhvr>
                                        <p:cTn id="212" dur="332" tmFilter="0, 0; 0.125,0.2665; 0.25,0.4; 0.375,0.465; 0.5,0.5;  0.625,0.535; 0.75,0.6; 0.875,0.7335; 1,1">
                                          <p:stCondLst>
                                            <p:cond delay="1324"/>
                                          </p:stCondLst>
                                        </p:cTn>
                                        <p:tgtEl>
                                          <p:spTgt spid="5136"/>
                                        </p:tgtEl>
                                        <p:attrNameLst>
                                          <p:attrName>ppt_y</p:attrName>
                                        </p:attrNameLst>
                                      </p:cBhvr>
                                      <p:tavLst>
                                        <p:tav tm="0" fmla="#ppt_y-sin(pi*$)/27">
                                          <p:val>
                                            <p:fltVal val="0"/>
                                          </p:val>
                                        </p:tav>
                                        <p:tav tm="100000">
                                          <p:val>
                                            <p:fltVal val="1"/>
                                          </p:val>
                                        </p:tav>
                                      </p:tavLst>
                                    </p:anim>
                                    <p:anim calcmode="lin" valueType="num">
                                      <p:cBhvr>
                                        <p:cTn id="213" dur="164" tmFilter="0, 0; 0.125,0.2665; 0.25,0.4; 0.375,0.465; 0.5,0.5;  0.625,0.535; 0.75,0.6; 0.875,0.7335; 1,1">
                                          <p:stCondLst>
                                            <p:cond delay="1656"/>
                                          </p:stCondLst>
                                        </p:cTn>
                                        <p:tgtEl>
                                          <p:spTgt spid="5136"/>
                                        </p:tgtEl>
                                        <p:attrNameLst>
                                          <p:attrName>ppt_y</p:attrName>
                                        </p:attrNameLst>
                                      </p:cBhvr>
                                      <p:tavLst>
                                        <p:tav tm="0" fmla="#ppt_y-sin(pi*$)/81">
                                          <p:val>
                                            <p:fltVal val="0"/>
                                          </p:val>
                                        </p:tav>
                                        <p:tav tm="100000">
                                          <p:val>
                                            <p:fltVal val="1"/>
                                          </p:val>
                                        </p:tav>
                                      </p:tavLst>
                                    </p:anim>
                                    <p:animScale>
                                      <p:cBhvr>
                                        <p:cTn id="214" dur="26">
                                          <p:stCondLst>
                                            <p:cond delay="650"/>
                                          </p:stCondLst>
                                        </p:cTn>
                                        <p:tgtEl>
                                          <p:spTgt spid="5136"/>
                                        </p:tgtEl>
                                      </p:cBhvr>
                                      <p:to x="100000" y="60000"/>
                                    </p:animScale>
                                    <p:animScale>
                                      <p:cBhvr>
                                        <p:cTn id="215" dur="166" decel="50000">
                                          <p:stCondLst>
                                            <p:cond delay="676"/>
                                          </p:stCondLst>
                                        </p:cTn>
                                        <p:tgtEl>
                                          <p:spTgt spid="5136"/>
                                        </p:tgtEl>
                                      </p:cBhvr>
                                      <p:to x="100000" y="100000"/>
                                    </p:animScale>
                                    <p:animScale>
                                      <p:cBhvr>
                                        <p:cTn id="216" dur="26">
                                          <p:stCondLst>
                                            <p:cond delay="1312"/>
                                          </p:stCondLst>
                                        </p:cTn>
                                        <p:tgtEl>
                                          <p:spTgt spid="5136"/>
                                        </p:tgtEl>
                                      </p:cBhvr>
                                      <p:to x="100000" y="80000"/>
                                    </p:animScale>
                                    <p:animScale>
                                      <p:cBhvr>
                                        <p:cTn id="217" dur="166" decel="50000">
                                          <p:stCondLst>
                                            <p:cond delay="1338"/>
                                          </p:stCondLst>
                                        </p:cTn>
                                        <p:tgtEl>
                                          <p:spTgt spid="5136"/>
                                        </p:tgtEl>
                                      </p:cBhvr>
                                      <p:to x="100000" y="100000"/>
                                    </p:animScale>
                                    <p:animScale>
                                      <p:cBhvr>
                                        <p:cTn id="218" dur="26">
                                          <p:stCondLst>
                                            <p:cond delay="1642"/>
                                          </p:stCondLst>
                                        </p:cTn>
                                        <p:tgtEl>
                                          <p:spTgt spid="5136"/>
                                        </p:tgtEl>
                                      </p:cBhvr>
                                      <p:to x="100000" y="90000"/>
                                    </p:animScale>
                                    <p:animScale>
                                      <p:cBhvr>
                                        <p:cTn id="219" dur="166" decel="50000">
                                          <p:stCondLst>
                                            <p:cond delay="1668"/>
                                          </p:stCondLst>
                                        </p:cTn>
                                        <p:tgtEl>
                                          <p:spTgt spid="5136"/>
                                        </p:tgtEl>
                                      </p:cBhvr>
                                      <p:to x="100000" y="100000"/>
                                    </p:animScale>
                                    <p:animScale>
                                      <p:cBhvr>
                                        <p:cTn id="220" dur="26">
                                          <p:stCondLst>
                                            <p:cond delay="1808"/>
                                          </p:stCondLst>
                                        </p:cTn>
                                        <p:tgtEl>
                                          <p:spTgt spid="5136"/>
                                        </p:tgtEl>
                                      </p:cBhvr>
                                      <p:to x="100000" y="95000"/>
                                    </p:animScale>
                                    <p:animScale>
                                      <p:cBhvr>
                                        <p:cTn id="221" dur="166" decel="50000">
                                          <p:stCondLst>
                                            <p:cond delay="1834"/>
                                          </p:stCondLst>
                                        </p:cTn>
                                        <p:tgtEl>
                                          <p:spTgt spid="5136"/>
                                        </p:tgtEl>
                                      </p:cBhvr>
                                      <p:to x="100000" y="100000"/>
                                    </p:animScale>
                                  </p:childTnLst>
                                </p:cTn>
                              </p:par>
                              <p:par>
                                <p:cTn id="222" presetID="26" presetClass="entr" presetSubtype="0" fill="hold" grpId="0" nodeType="withEffect">
                                  <p:stCondLst>
                                    <p:cond delay="0"/>
                                  </p:stCondLst>
                                  <p:childTnLst>
                                    <p:set>
                                      <p:cBhvr>
                                        <p:cTn id="223" dur="1" fill="hold">
                                          <p:stCondLst>
                                            <p:cond delay="0"/>
                                          </p:stCondLst>
                                        </p:cTn>
                                        <p:tgtEl>
                                          <p:spTgt spid="5137"/>
                                        </p:tgtEl>
                                        <p:attrNameLst>
                                          <p:attrName>style.visibility</p:attrName>
                                        </p:attrNameLst>
                                      </p:cBhvr>
                                      <p:to>
                                        <p:strVal val="visible"/>
                                      </p:to>
                                    </p:set>
                                    <p:animEffect transition="in" filter="wipe(down)">
                                      <p:cBhvr>
                                        <p:cTn id="224" dur="580">
                                          <p:stCondLst>
                                            <p:cond delay="0"/>
                                          </p:stCondLst>
                                        </p:cTn>
                                        <p:tgtEl>
                                          <p:spTgt spid="5137"/>
                                        </p:tgtEl>
                                      </p:cBhvr>
                                    </p:animEffect>
                                    <p:anim calcmode="lin" valueType="num">
                                      <p:cBhvr>
                                        <p:cTn id="225" dur="1822" tmFilter="0,0; 0.14,0.36; 0.43,0.73; 0.71,0.91; 1.0,1.0">
                                          <p:stCondLst>
                                            <p:cond delay="0"/>
                                          </p:stCondLst>
                                        </p:cTn>
                                        <p:tgtEl>
                                          <p:spTgt spid="5137"/>
                                        </p:tgtEl>
                                        <p:attrNameLst>
                                          <p:attrName>ppt_x</p:attrName>
                                        </p:attrNameLst>
                                      </p:cBhvr>
                                      <p:tavLst>
                                        <p:tav tm="0">
                                          <p:val>
                                            <p:strVal val="#ppt_x-0.25"/>
                                          </p:val>
                                        </p:tav>
                                        <p:tav tm="100000">
                                          <p:val>
                                            <p:strVal val="#ppt_x"/>
                                          </p:val>
                                        </p:tav>
                                      </p:tavLst>
                                    </p:anim>
                                    <p:anim calcmode="lin" valueType="num">
                                      <p:cBhvr>
                                        <p:cTn id="226" dur="664" tmFilter="0.0,0.0; 0.25,0.07; 0.50,0.2; 0.75,0.467; 1.0,1.0">
                                          <p:stCondLst>
                                            <p:cond delay="0"/>
                                          </p:stCondLst>
                                        </p:cTn>
                                        <p:tgtEl>
                                          <p:spTgt spid="5137"/>
                                        </p:tgtEl>
                                        <p:attrNameLst>
                                          <p:attrName>ppt_y</p:attrName>
                                        </p:attrNameLst>
                                      </p:cBhvr>
                                      <p:tavLst>
                                        <p:tav tm="0" fmla="#ppt_y-sin(pi*$)/3">
                                          <p:val>
                                            <p:fltVal val="0.5"/>
                                          </p:val>
                                        </p:tav>
                                        <p:tav tm="100000">
                                          <p:val>
                                            <p:fltVal val="1"/>
                                          </p:val>
                                        </p:tav>
                                      </p:tavLst>
                                    </p:anim>
                                    <p:anim calcmode="lin" valueType="num">
                                      <p:cBhvr>
                                        <p:cTn id="227" dur="664" tmFilter="0, 0; 0.125,0.2665; 0.25,0.4; 0.375,0.465; 0.5,0.5;  0.625,0.535; 0.75,0.6; 0.875,0.7335; 1,1">
                                          <p:stCondLst>
                                            <p:cond delay="664"/>
                                          </p:stCondLst>
                                        </p:cTn>
                                        <p:tgtEl>
                                          <p:spTgt spid="5137"/>
                                        </p:tgtEl>
                                        <p:attrNameLst>
                                          <p:attrName>ppt_y</p:attrName>
                                        </p:attrNameLst>
                                      </p:cBhvr>
                                      <p:tavLst>
                                        <p:tav tm="0" fmla="#ppt_y-sin(pi*$)/9">
                                          <p:val>
                                            <p:fltVal val="0"/>
                                          </p:val>
                                        </p:tav>
                                        <p:tav tm="100000">
                                          <p:val>
                                            <p:fltVal val="1"/>
                                          </p:val>
                                        </p:tav>
                                      </p:tavLst>
                                    </p:anim>
                                    <p:anim calcmode="lin" valueType="num">
                                      <p:cBhvr>
                                        <p:cTn id="228" dur="332" tmFilter="0, 0; 0.125,0.2665; 0.25,0.4; 0.375,0.465; 0.5,0.5;  0.625,0.535; 0.75,0.6; 0.875,0.7335; 1,1">
                                          <p:stCondLst>
                                            <p:cond delay="1324"/>
                                          </p:stCondLst>
                                        </p:cTn>
                                        <p:tgtEl>
                                          <p:spTgt spid="5137"/>
                                        </p:tgtEl>
                                        <p:attrNameLst>
                                          <p:attrName>ppt_y</p:attrName>
                                        </p:attrNameLst>
                                      </p:cBhvr>
                                      <p:tavLst>
                                        <p:tav tm="0" fmla="#ppt_y-sin(pi*$)/27">
                                          <p:val>
                                            <p:fltVal val="0"/>
                                          </p:val>
                                        </p:tav>
                                        <p:tav tm="100000">
                                          <p:val>
                                            <p:fltVal val="1"/>
                                          </p:val>
                                        </p:tav>
                                      </p:tavLst>
                                    </p:anim>
                                    <p:anim calcmode="lin" valueType="num">
                                      <p:cBhvr>
                                        <p:cTn id="229" dur="164" tmFilter="0, 0; 0.125,0.2665; 0.25,0.4; 0.375,0.465; 0.5,0.5;  0.625,0.535; 0.75,0.6; 0.875,0.7335; 1,1">
                                          <p:stCondLst>
                                            <p:cond delay="1656"/>
                                          </p:stCondLst>
                                        </p:cTn>
                                        <p:tgtEl>
                                          <p:spTgt spid="5137"/>
                                        </p:tgtEl>
                                        <p:attrNameLst>
                                          <p:attrName>ppt_y</p:attrName>
                                        </p:attrNameLst>
                                      </p:cBhvr>
                                      <p:tavLst>
                                        <p:tav tm="0" fmla="#ppt_y-sin(pi*$)/81">
                                          <p:val>
                                            <p:fltVal val="0"/>
                                          </p:val>
                                        </p:tav>
                                        <p:tav tm="100000">
                                          <p:val>
                                            <p:fltVal val="1"/>
                                          </p:val>
                                        </p:tav>
                                      </p:tavLst>
                                    </p:anim>
                                    <p:animScale>
                                      <p:cBhvr>
                                        <p:cTn id="230" dur="26">
                                          <p:stCondLst>
                                            <p:cond delay="650"/>
                                          </p:stCondLst>
                                        </p:cTn>
                                        <p:tgtEl>
                                          <p:spTgt spid="5137"/>
                                        </p:tgtEl>
                                      </p:cBhvr>
                                      <p:to x="100000" y="60000"/>
                                    </p:animScale>
                                    <p:animScale>
                                      <p:cBhvr>
                                        <p:cTn id="231" dur="166" decel="50000">
                                          <p:stCondLst>
                                            <p:cond delay="676"/>
                                          </p:stCondLst>
                                        </p:cTn>
                                        <p:tgtEl>
                                          <p:spTgt spid="5137"/>
                                        </p:tgtEl>
                                      </p:cBhvr>
                                      <p:to x="100000" y="100000"/>
                                    </p:animScale>
                                    <p:animScale>
                                      <p:cBhvr>
                                        <p:cTn id="232" dur="26">
                                          <p:stCondLst>
                                            <p:cond delay="1312"/>
                                          </p:stCondLst>
                                        </p:cTn>
                                        <p:tgtEl>
                                          <p:spTgt spid="5137"/>
                                        </p:tgtEl>
                                      </p:cBhvr>
                                      <p:to x="100000" y="80000"/>
                                    </p:animScale>
                                    <p:animScale>
                                      <p:cBhvr>
                                        <p:cTn id="233" dur="166" decel="50000">
                                          <p:stCondLst>
                                            <p:cond delay="1338"/>
                                          </p:stCondLst>
                                        </p:cTn>
                                        <p:tgtEl>
                                          <p:spTgt spid="5137"/>
                                        </p:tgtEl>
                                      </p:cBhvr>
                                      <p:to x="100000" y="100000"/>
                                    </p:animScale>
                                    <p:animScale>
                                      <p:cBhvr>
                                        <p:cTn id="234" dur="26">
                                          <p:stCondLst>
                                            <p:cond delay="1642"/>
                                          </p:stCondLst>
                                        </p:cTn>
                                        <p:tgtEl>
                                          <p:spTgt spid="5137"/>
                                        </p:tgtEl>
                                      </p:cBhvr>
                                      <p:to x="100000" y="90000"/>
                                    </p:animScale>
                                    <p:animScale>
                                      <p:cBhvr>
                                        <p:cTn id="235" dur="166" decel="50000">
                                          <p:stCondLst>
                                            <p:cond delay="1668"/>
                                          </p:stCondLst>
                                        </p:cTn>
                                        <p:tgtEl>
                                          <p:spTgt spid="5137"/>
                                        </p:tgtEl>
                                      </p:cBhvr>
                                      <p:to x="100000" y="100000"/>
                                    </p:animScale>
                                    <p:animScale>
                                      <p:cBhvr>
                                        <p:cTn id="236" dur="26">
                                          <p:stCondLst>
                                            <p:cond delay="1808"/>
                                          </p:stCondLst>
                                        </p:cTn>
                                        <p:tgtEl>
                                          <p:spTgt spid="5137"/>
                                        </p:tgtEl>
                                      </p:cBhvr>
                                      <p:to x="100000" y="95000"/>
                                    </p:animScale>
                                    <p:animScale>
                                      <p:cBhvr>
                                        <p:cTn id="237" dur="166" decel="50000">
                                          <p:stCondLst>
                                            <p:cond delay="1834"/>
                                          </p:stCondLst>
                                        </p:cTn>
                                        <p:tgtEl>
                                          <p:spTgt spid="5137"/>
                                        </p:tgtEl>
                                      </p:cBhvr>
                                      <p:to x="100000" y="100000"/>
                                    </p:animScale>
                                  </p:childTnLst>
                                </p:cTn>
                              </p:par>
                              <p:par>
                                <p:cTn id="238" presetID="26" presetClass="entr" presetSubtype="0" fill="hold" grpId="0" nodeType="withEffect">
                                  <p:stCondLst>
                                    <p:cond delay="0"/>
                                  </p:stCondLst>
                                  <p:childTnLst>
                                    <p:set>
                                      <p:cBhvr>
                                        <p:cTn id="239" dur="1" fill="hold">
                                          <p:stCondLst>
                                            <p:cond delay="0"/>
                                          </p:stCondLst>
                                        </p:cTn>
                                        <p:tgtEl>
                                          <p:spTgt spid="5138"/>
                                        </p:tgtEl>
                                        <p:attrNameLst>
                                          <p:attrName>style.visibility</p:attrName>
                                        </p:attrNameLst>
                                      </p:cBhvr>
                                      <p:to>
                                        <p:strVal val="visible"/>
                                      </p:to>
                                    </p:set>
                                    <p:animEffect transition="in" filter="wipe(down)">
                                      <p:cBhvr>
                                        <p:cTn id="240" dur="580">
                                          <p:stCondLst>
                                            <p:cond delay="0"/>
                                          </p:stCondLst>
                                        </p:cTn>
                                        <p:tgtEl>
                                          <p:spTgt spid="5138"/>
                                        </p:tgtEl>
                                      </p:cBhvr>
                                    </p:animEffect>
                                    <p:anim calcmode="lin" valueType="num">
                                      <p:cBhvr>
                                        <p:cTn id="241" dur="1822" tmFilter="0,0; 0.14,0.36; 0.43,0.73; 0.71,0.91; 1.0,1.0">
                                          <p:stCondLst>
                                            <p:cond delay="0"/>
                                          </p:stCondLst>
                                        </p:cTn>
                                        <p:tgtEl>
                                          <p:spTgt spid="5138"/>
                                        </p:tgtEl>
                                        <p:attrNameLst>
                                          <p:attrName>ppt_x</p:attrName>
                                        </p:attrNameLst>
                                      </p:cBhvr>
                                      <p:tavLst>
                                        <p:tav tm="0">
                                          <p:val>
                                            <p:strVal val="#ppt_x-0.25"/>
                                          </p:val>
                                        </p:tav>
                                        <p:tav tm="100000">
                                          <p:val>
                                            <p:strVal val="#ppt_x"/>
                                          </p:val>
                                        </p:tav>
                                      </p:tavLst>
                                    </p:anim>
                                    <p:anim calcmode="lin" valueType="num">
                                      <p:cBhvr>
                                        <p:cTn id="242" dur="664" tmFilter="0.0,0.0; 0.25,0.07; 0.50,0.2; 0.75,0.467; 1.0,1.0">
                                          <p:stCondLst>
                                            <p:cond delay="0"/>
                                          </p:stCondLst>
                                        </p:cTn>
                                        <p:tgtEl>
                                          <p:spTgt spid="5138"/>
                                        </p:tgtEl>
                                        <p:attrNameLst>
                                          <p:attrName>ppt_y</p:attrName>
                                        </p:attrNameLst>
                                      </p:cBhvr>
                                      <p:tavLst>
                                        <p:tav tm="0" fmla="#ppt_y-sin(pi*$)/3">
                                          <p:val>
                                            <p:fltVal val="0.5"/>
                                          </p:val>
                                        </p:tav>
                                        <p:tav tm="100000">
                                          <p:val>
                                            <p:fltVal val="1"/>
                                          </p:val>
                                        </p:tav>
                                      </p:tavLst>
                                    </p:anim>
                                    <p:anim calcmode="lin" valueType="num">
                                      <p:cBhvr>
                                        <p:cTn id="243" dur="664" tmFilter="0, 0; 0.125,0.2665; 0.25,0.4; 0.375,0.465; 0.5,0.5;  0.625,0.535; 0.75,0.6; 0.875,0.7335; 1,1">
                                          <p:stCondLst>
                                            <p:cond delay="664"/>
                                          </p:stCondLst>
                                        </p:cTn>
                                        <p:tgtEl>
                                          <p:spTgt spid="5138"/>
                                        </p:tgtEl>
                                        <p:attrNameLst>
                                          <p:attrName>ppt_y</p:attrName>
                                        </p:attrNameLst>
                                      </p:cBhvr>
                                      <p:tavLst>
                                        <p:tav tm="0" fmla="#ppt_y-sin(pi*$)/9">
                                          <p:val>
                                            <p:fltVal val="0"/>
                                          </p:val>
                                        </p:tav>
                                        <p:tav tm="100000">
                                          <p:val>
                                            <p:fltVal val="1"/>
                                          </p:val>
                                        </p:tav>
                                      </p:tavLst>
                                    </p:anim>
                                    <p:anim calcmode="lin" valueType="num">
                                      <p:cBhvr>
                                        <p:cTn id="244" dur="332" tmFilter="0, 0; 0.125,0.2665; 0.25,0.4; 0.375,0.465; 0.5,0.5;  0.625,0.535; 0.75,0.6; 0.875,0.7335; 1,1">
                                          <p:stCondLst>
                                            <p:cond delay="1324"/>
                                          </p:stCondLst>
                                        </p:cTn>
                                        <p:tgtEl>
                                          <p:spTgt spid="5138"/>
                                        </p:tgtEl>
                                        <p:attrNameLst>
                                          <p:attrName>ppt_y</p:attrName>
                                        </p:attrNameLst>
                                      </p:cBhvr>
                                      <p:tavLst>
                                        <p:tav tm="0" fmla="#ppt_y-sin(pi*$)/27">
                                          <p:val>
                                            <p:fltVal val="0"/>
                                          </p:val>
                                        </p:tav>
                                        <p:tav tm="100000">
                                          <p:val>
                                            <p:fltVal val="1"/>
                                          </p:val>
                                        </p:tav>
                                      </p:tavLst>
                                    </p:anim>
                                    <p:anim calcmode="lin" valueType="num">
                                      <p:cBhvr>
                                        <p:cTn id="245" dur="164" tmFilter="0, 0; 0.125,0.2665; 0.25,0.4; 0.375,0.465; 0.5,0.5;  0.625,0.535; 0.75,0.6; 0.875,0.7335; 1,1">
                                          <p:stCondLst>
                                            <p:cond delay="1656"/>
                                          </p:stCondLst>
                                        </p:cTn>
                                        <p:tgtEl>
                                          <p:spTgt spid="5138"/>
                                        </p:tgtEl>
                                        <p:attrNameLst>
                                          <p:attrName>ppt_y</p:attrName>
                                        </p:attrNameLst>
                                      </p:cBhvr>
                                      <p:tavLst>
                                        <p:tav tm="0" fmla="#ppt_y-sin(pi*$)/81">
                                          <p:val>
                                            <p:fltVal val="0"/>
                                          </p:val>
                                        </p:tav>
                                        <p:tav tm="100000">
                                          <p:val>
                                            <p:fltVal val="1"/>
                                          </p:val>
                                        </p:tav>
                                      </p:tavLst>
                                    </p:anim>
                                    <p:animScale>
                                      <p:cBhvr>
                                        <p:cTn id="246" dur="26">
                                          <p:stCondLst>
                                            <p:cond delay="650"/>
                                          </p:stCondLst>
                                        </p:cTn>
                                        <p:tgtEl>
                                          <p:spTgt spid="5138"/>
                                        </p:tgtEl>
                                      </p:cBhvr>
                                      <p:to x="100000" y="60000"/>
                                    </p:animScale>
                                    <p:animScale>
                                      <p:cBhvr>
                                        <p:cTn id="247" dur="166" decel="50000">
                                          <p:stCondLst>
                                            <p:cond delay="676"/>
                                          </p:stCondLst>
                                        </p:cTn>
                                        <p:tgtEl>
                                          <p:spTgt spid="5138"/>
                                        </p:tgtEl>
                                      </p:cBhvr>
                                      <p:to x="100000" y="100000"/>
                                    </p:animScale>
                                    <p:animScale>
                                      <p:cBhvr>
                                        <p:cTn id="248" dur="26">
                                          <p:stCondLst>
                                            <p:cond delay="1312"/>
                                          </p:stCondLst>
                                        </p:cTn>
                                        <p:tgtEl>
                                          <p:spTgt spid="5138"/>
                                        </p:tgtEl>
                                      </p:cBhvr>
                                      <p:to x="100000" y="80000"/>
                                    </p:animScale>
                                    <p:animScale>
                                      <p:cBhvr>
                                        <p:cTn id="249" dur="166" decel="50000">
                                          <p:stCondLst>
                                            <p:cond delay="1338"/>
                                          </p:stCondLst>
                                        </p:cTn>
                                        <p:tgtEl>
                                          <p:spTgt spid="5138"/>
                                        </p:tgtEl>
                                      </p:cBhvr>
                                      <p:to x="100000" y="100000"/>
                                    </p:animScale>
                                    <p:animScale>
                                      <p:cBhvr>
                                        <p:cTn id="250" dur="26">
                                          <p:stCondLst>
                                            <p:cond delay="1642"/>
                                          </p:stCondLst>
                                        </p:cTn>
                                        <p:tgtEl>
                                          <p:spTgt spid="5138"/>
                                        </p:tgtEl>
                                      </p:cBhvr>
                                      <p:to x="100000" y="90000"/>
                                    </p:animScale>
                                    <p:animScale>
                                      <p:cBhvr>
                                        <p:cTn id="251" dur="166" decel="50000">
                                          <p:stCondLst>
                                            <p:cond delay="1668"/>
                                          </p:stCondLst>
                                        </p:cTn>
                                        <p:tgtEl>
                                          <p:spTgt spid="5138"/>
                                        </p:tgtEl>
                                      </p:cBhvr>
                                      <p:to x="100000" y="100000"/>
                                    </p:animScale>
                                    <p:animScale>
                                      <p:cBhvr>
                                        <p:cTn id="252" dur="26">
                                          <p:stCondLst>
                                            <p:cond delay="1808"/>
                                          </p:stCondLst>
                                        </p:cTn>
                                        <p:tgtEl>
                                          <p:spTgt spid="5138"/>
                                        </p:tgtEl>
                                      </p:cBhvr>
                                      <p:to x="100000" y="95000"/>
                                    </p:animScale>
                                    <p:animScale>
                                      <p:cBhvr>
                                        <p:cTn id="253" dur="166" decel="50000">
                                          <p:stCondLst>
                                            <p:cond delay="1834"/>
                                          </p:stCondLst>
                                        </p:cTn>
                                        <p:tgtEl>
                                          <p:spTgt spid="5138"/>
                                        </p:tgtEl>
                                      </p:cBhvr>
                                      <p:to x="100000" y="100000"/>
                                    </p:animScale>
                                  </p:childTnLst>
                                </p:cTn>
                              </p:par>
                              <p:par>
                                <p:cTn id="254" presetID="26" presetClass="entr" presetSubtype="0" fill="hold" grpId="0" nodeType="withEffect">
                                  <p:stCondLst>
                                    <p:cond delay="0"/>
                                  </p:stCondLst>
                                  <p:childTnLst>
                                    <p:set>
                                      <p:cBhvr>
                                        <p:cTn id="255" dur="1" fill="hold">
                                          <p:stCondLst>
                                            <p:cond delay="0"/>
                                          </p:stCondLst>
                                        </p:cTn>
                                        <p:tgtEl>
                                          <p:spTgt spid="5139"/>
                                        </p:tgtEl>
                                        <p:attrNameLst>
                                          <p:attrName>style.visibility</p:attrName>
                                        </p:attrNameLst>
                                      </p:cBhvr>
                                      <p:to>
                                        <p:strVal val="visible"/>
                                      </p:to>
                                    </p:set>
                                    <p:animEffect transition="in" filter="wipe(down)">
                                      <p:cBhvr>
                                        <p:cTn id="256" dur="580">
                                          <p:stCondLst>
                                            <p:cond delay="0"/>
                                          </p:stCondLst>
                                        </p:cTn>
                                        <p:tgtEl>
                                          <p:spTgt spid="5139"/>
                                        </p:tgtEl>
                                      </p:cBhvr>
                                    </p:animEffect>
                                    <p:anim calcmode="lin" valueType="num">
                                      <p:cBhvr>
                                        <p:cTn id="257" dur="1822" tmFilter="0,0; 0.14,0.36; 0.43,0.73; 0.71,0.91; 1.0,1.0">
                                          <p:stCondLst>
                                            <p:cond delay="0"/>
                                          </p:stCondLst>
                                        </p:cTn>
                                        <p:tgtEl>
                                          <p:spTgt spid="5139"/>
                                        </p:tgtEl>
                                        <p:attrNameLst>
                                          <p:attrName>ppt_x</p:attrName>
                                        </p:attrNameLst>
                                      </p:cBhvr>
                                      <p:tavLst>
                                        <p:tav tm="0">
                                          <p:val>
                                            <p:strVal val="#ppt_x-0.25"/>
                                          </p:val>
                                        </p:tav>
                                        <p:tav tm="100000">
                                          <p:val>
                                            <p:strVal val="#ppt_x"/>
                                          </p:val>
                                        </p:tav>
                                      </p:tavLst>
                                    </p:anim>
                                    <p:anim calcmode="lin" valueType="num">
                                      <p:cBhvr>
                                        <p:cTn id="258" dur="664" tmFilter="0.0,0.0; 0.25,0.07; 0.50,0.2; 0.75,0.467; 1.0,1.0">
                                          <p:stCondLst>
                                            <p:cond delay="0"/>
                                          </p:stCondLst>
                                        </p:cTn>
                                        <p:tgtEl>
                                          <p:spTgt spid="5139"/>
                                        </p:tgtEl>
                                        <p:attrNameLst>
                                          <p:attrName>ppt_y</p:attrName>
                                        </p:attrNameLst>
                                      </p:cBhvr>
                                      <p:tavLst>
                                        <p:tav tm="0" fmla="#ppt_y-sin(pi*$)/3">
                                          <p:val>
                                            <p:fltVal val="0.5"/>
                                          </p:val>
                                        </p:tav>
                                        <p:tav tm="100000">
                                          <p:val>
                                            <p:fltVal val="1"/>
                                          </p:val>
                                        </p:tav>
                                      </p:tavLst>
                                    </p:anim>
                                    <p:anim calcmode="lin" valueType="num">
                                      <p:cBhvr>
                                        <p:cTn id="259" dur="664" tmFilter="0, 0; 0.125,0.2665; 0.25,0.4; 0.375,0.465; 0.5,0.5;  0.625,0.535; 0.75,0.6; 0.875,0.7335; 1,1">
                                          <p:stCondLst>
                                            <p:cond delay="664"/>
                                          </p:stCondLst>
                                        </p:cTn>
                                        <p:tgtEl>
                                          <p:spTgt spid="5139"/>
                                        </p:tgtEl>
                                        <p:attrNameLst>
                                          <p:attrName>ppt_y</p:attrName>
                                        </p:attrNameLst>
                                      </p:cBhvr>
                                      <p:tavLst>
                                        <p:tav tm="0" fmla="#ppt_y-sin(pi*$)/9">
                                          <p:val>
                                            <p:fltVal val="0"/>
                                          </p:val>
                                        </p:tav>
                                        <p:tav tm="100000">
                                          <p:val>
                                            <p:fltVal val="1"/>
                                          </p:val>
                                        </p:tav>
                                      </p:tavLst>
                                    </p:anim>
                                    <p:anim calcmode="lin" valueType="num">
                                      <p:cBhvr>
                                        <p:cTn id="260" dur="332" tmFilter="0, 0; 0.125,0.2665; 0.25,0.4; 0.375,0.465; 0.5,0.5;  0.625,0.535; 0.75,0.6; 0.875,0.7335; 1,1">
                                          <p:stCondLst>
                                            <p:cond delay="1324"/>
                                          </p:stCondLst>
                                        </p:cTn>
                                        <p:tgtEl>
                                          <p:spTgt spid="5139"/>
                                        </p:tgtEl>
                                        <p:attrNameLst>
                                          <p:attrName>ppt_y</p:attrName>
                                        </p:attrNameLst>
                                      </p:cBhvr>
                                      <p:tavLst>
                                        <p:tav tm="0" fmla="#ppt_y-sin(pi*$)/27">
                                          <p:val>
                                            <p:fltVal val="0"/>
                                          </p:val>
                                        </p:tav>
                                        <p:tav tm="100000">
                                          <p:val>
                                            <p:fltVal val="1"/>
                                          </p:val>
                                        </p:tav>
                                      </p:tavLst>
                                    </p:anim>
                                    <p:anim calcmode="lin" valueType="num">
                                      <p:cBhvr>
                                        <p:cTn id="261" dur="164" tmFilter="0, 0; 0.125,0.2665; 0.25,0.4; 0.375,0.465; 0.5,0.5;  0.625,0.535; 0.75,0.6; 0.875,0.7335; 1,1">
                                          <p:stCondLst>
                                            <p:cond delay="1656"/>
                                          </p:stCondLst>
                                        </p:cTn>
                                        <p:tgtEl>
                                          <p:spTgt spid="5139"/>
                                        </p:tgtEl>
                                        <p:attrNameLst>
                                          <p:attrName>ppt_y</p:attrName>
                                        </p:attrNameLst>
                                      </p:cBhvr>
                                      <p:tavLst>
                                        <p:tav tm="0" fmla="#ppt_y-sin(pi*$)/81">
                                          <p:val>
                                            <p:fltVal val="0"/>
                                          </p:val>
                                        </p:tav>
                                        <p:tav tm="100000">
                                          <p:val>
                                            <p:fltVal val="1"/>
                                          </p:val>
                                        </p:tav>
                                      </p:tavLst>
                                    </p:anim>
                                    <p:animScale>
                                      <p:cBhvr>
                                        <p:cTn id="262" dur="26">
                                          <p:stCondLst>
                                            <p:cond delay="650"/>
                                          </p:stCondLst>
                                        </p:cTn>
                                        <p:tgtEl>
                                          <p:spTgt spid="5139"/>
                                        </p:tgtEl>
                                      </p:cBhvr>
                                      <p:to x="100000" y="60000"/>
                                    </p:animScale>
                                    <p:animScale>
                                      <p:cBhvr>
                                        <p:cTn id="263" dur="166" decel="50000">
                                          <p:stCondLst>
                                            <p:cond delay="676"/>
                                          </p:stCondLst>
                                        </p:cTn>
                                        <p:tgtEl>
                                          <p:spTgt spid="5139"/>
                                        </p:tgtEl>
                                      </p:cBhvr>
                                      <p:to x="100000" y="100000"/>
                                    </p:animScale>
                                    <p:animScale>
                                      <p:cBhvr>
                                        <p:cTn id="264" dur="26">
                                          <p:stCondLst>
                                            <p:cond delay="1312"/>
                                          </p:stCondLst>
                                        </p:cTn>
                                        <p:tgtEl>
                                          <p:spTgt spid="5139"/>
                                        </p:tgtEl>
                                      </p:cBhvr>
                                      <p:to x="100000" y="80000"/>
                                    </p:animScale>
                                    <p:animScale>
                                      <p:cBhvr>
                                        <p:cTn id="265" dur="166" decel="50000">
                                          <p:stCondLst>
                                            <p:cond delay="1338"/>
                                          </p:stCondLst>
                                        </p:cTn>
                                        <p:tgtEl>
                                          <p:spTgt spid="5139"/>
                                        </p:tgtEl>
                                      </p:cBhvr>
                                      <p:to x="100000" y="100000"/>
                                    </p:animScale>
                                    <p:animScale>
                                      <p:cBhvr>
                                        <p:cTn id="266" dur="26">
                                          <p:stCondLst>
                                            <p:cond delay="1642"/>
                                          </p:stCondLst>
                                        </p:cTn>
                                        <p:tgtEl>
                                          <p:spTgt spid="5139"/>
                                        </p:tgtEl>
                                      </p:cBhvr>
                                      <p:to x="100000" y="90000"/>
                                    </p:animScale>
                                    <p:animScale>
                                      <p:cBhvr>
                                        <p:cTn id="267" dur="166" decel="50000">
                                          <p:stCondLst>
                                            <p:cond delay="1668"/>
                                          </p:stCondLst>
                                        </p:cTn>
                                        <p:tgtEl>
                                          <p:spTgt spid="5139"/>
                                        </p:tgtEl>
                                      </p:cBhvr>
                                      <p:to x="100000" y="100000"/>
                                    </p:animScale>
                                    <p:animScale>
                                      <p:cBhvr>
                                        <p:cTn id="268" dur="26">
                                          <p:stCondLst>
                                            <p:cond delay="1808"/>
                                          </p:stCondLst>
                                        </p:cTn>
                                        <p:tgtEl>
                                          <p:spTgt spid="5139"/>
                                        </p:tgtEl>
                                      </p:cBhvr>
                                      <p:to x="100000" y="95000"/>
                                    </p:animScale>
                                    <p:animScale>
                                      <p:cBhvr>
                                        <p:cTn id="269" dur="166" decel="50000">
                                          <p:stCondLst>
                                            <p:cond delay="1834"/>
                                          </p:stCondLst>
                                        </p:cTn>
                                        <p:tgtEl>
                                          <p:spTgt spid="5139"/>
                                        </p:tgtEl>
                                      </p:cBhvr>
                                      <p:to x="100000" y="100000"/>
                                    </p:animScale>
                                  </p:childTnLst>
                                </p:cTn>
                              </p:par>
                              <p:par>
                                <p:cTn id="270" presetID="26" presetClass="entr" presetSubtype="0" fill="hold" grpId="0" nodeType="withEffect">
                                  <p:stCondLst>
                                    <p:cond delay="0"/>
                                  </p:stCondLst>
                                  <p:childTnLst>
                                    <p:set>
                                      <p:cBhvr>
                                        <p:cTn id="271" dur="1" fill="hold">
                                          <p:stCondLst>
                                            <p:cond delay="0"/>
                                          </p:stCondLst>
                                        </p:cTn>
                                        <p:tgtEl>
                                          <p:spTgt spid="5140"/>
                                        </p:tgtEl>
                                        <p:attrNameLst>
                                          <p:attrName>style.visibility</p:attrName>
                                        </p:attrNameLst>
                                      </p:cBhvr>
                                      <p:to>
                                        <p:strVal val="visible"/>
                                      </p:to>
                                    </p:set>
                                    <p:animEffect transition="in" filter="wipe(down)">
                                      <p:cBhvr>
                                        <p:cTn id="272" dur="580">
                                          <p:stCondLst>
                                            <p:cond delay="0"/>
                                          </p:stCondLst>
                                        </p:cTn>
                                        <p:tgtEl>
                                          <p:spTgt spid="5140"/>
                                        </p:tgtEl>
                                      </p:cBhvr>
                                    </p:animEffect>
                                    <p:anim calcmode="lin" valueType="num">
                                      <p:cBhvr>
                                        <p:cTn id="273" dur="1822" tmFilter="0,0; 0.14,0.36; 0.43,0.73; 0.71,0.91; 1.0,1.0">
                                          <p:stCondLst>
                                            <p:cond delay="0"/>
                                          </p:stCondLst>
                                        </p:cTn>
                                        <p:tgtEl>
                                          <p:spTgt spid="5140"/>
                                        </p:tgtEl>
                                        <p:attrNameLst>
                                          <p:attrName>ppt_x</p:attrName>
                                        </p:attrNameLst>
                                      </p:cBhvr>
                                      <p:tavLst>
                                        <p:tav tm="0">
                                          <p:val>
                                            <p:strVal val="#ppt_x-0.25"/>
                                          </p:val>
                                        </p:tav>
                                        <p:tav tm="100000">
                                          <p:val>
                                            <p:strVal val="#ppt_x"/>
                                          </p:val>
                                        </p:tav>
                                      </p:tavLst>
                                    </p:anim>
                                    <p:anim calcmode="lin" valueType="num">
                                      <p:cBhvr>
                                        <p:cTn id="274" dur="664" tmFilter="0.0,0.0; 0.25,0.07; 0.50,0.2; 0.75,0.467; 1.0,1.0">
                                          <p:stCondLst>
                                            <p:cond delay="0"/>
                                          </p:stCondLst>
                                        </p:cTn>
                                        <p:tgtEl>
                                          <p:spTgt spid="5140"/>
                                        </p:tgtEl>
                                        <p:attrNameLst>
                                          <p:attrName>ppt_y</p:attrName>
                                        </p:attrNameLst>
                                      </p:cBhvr>
                                      <p:tavLst>
                                        <p:tav tm="0" fmla="#ppt_y-sin(pi*$)/3">
                                          <p:val>
                                            <p:fltVal val="0.5"/>
                                          </p:val>
                                        </p:tav>
                                        <p:tav tm="100000">
                                          <p:val>
                                            <p:fltVal val="1"/>
                                          </p:val>
                                        </p:tav>
                                      </p:tavLst>
                                    </p:anim>
                                    <p:anim calcmode="lin" valueType="num">
                                      <p:cBhvr>
                                        <p:cTn id="275" dur="664" tmFilter="0, 0; 0.125,0.2665; 0.25,0.4; 0.375,0.465; 0.5,0.5;  0.625,0.535; 0.75,0.6; 0.875,0.7335; 1,1">
                                          <p:stCondLst>
                                            <p:cond delay="664"/>
                                          </p:stCondLst>
                                        </p:cTn>
                                        <p:tgtEl>
                                          <p:spTgt spid="5140"/>
                                        </p:tgtEl>
                                        <p:attrNameLst>
                                          <p:attrName>ppt_y</p:attrName>
                                        </p:attrNameLst>
                                      </p:cBhvr>
                                      <p:tavLst>
                                        <p:tav tm="0" fmla="#ppt_y-sin(pi*$)/9">
                                          <p:val>
                                            <p:fltVal val="0"/>
                                          </p:val>
                                        </p:tav>
                                        <p:tav tm="100000">
                                          <p:val>
                                            <p:fltVal val="1"/>
                                          </p:val>
                                        </p:tav>
                                      </p:tavLst>
                                    </p:anim>
                                    <p:anim calcmode="lin" valueType="num">
                                      <p:cBhvr>
                                        <p:cTn id="276" dur="332" tmFilter="0, 0; 0.125,0.2665; 0.25,0.4; 0.375,0.465; 0.5,0.5;  0.625,0.535; 0.75,0.6; 0.875,0.7335; 1,1">
                                          <p:stCondLst>
                                            <p:cond delay="1324"/>
                                          </p:stCondLst>
                                        </p:cTn>
                                        <p:tgtEl>
                                          <p:spTgt spid="5140"/>
                                        </p:tgtEl>
                                        <p:attrNameLst>
                                          <p:attrName>ppt_y</p:attrName>
                                        </p:attrNameLst>
                                      </p:cBhvr>
                                      <p:tavLst>
                                        <p:tav tm="0" fmla="#ppt_y-sin(pi*$)/27">
                                          <p:val>
                                            <p:fltVal val="0"/>
                                          </p:val>
                                        </p:tav>
                                        <p:tav tm="100000">
                                          <p:val>
                                            <p:fltVal val="1"/>
                                          </p:val>
                                        </p:tav>
                                      </p:tavLst>
                                    </p:anim>
                                    <p:anim calcmode="lin" valueType="num">
                                      <p:cBhvr>
                                        <p:cTn id="277" dur="164" tmFilter="0, 0; 0.125,0.2665; 0.25,0.4; 0.375,0.465; 0.5,0.5;  0.625,0.535; 0.75,0.6; 0.875,0.7335; 1,1">
                                          <p:stCondLst>
                                            <p:cond delay="1656"/>
                                          </p:stCondLst>
                                        </p:cTn>
                                        <p:tgtEl>
                                          <p:spTgt spid="5140"/>
                                        </p:tgtEl>
                                        <p:attrNameLst>
                                          <p:attrName>ppt_y</p:attrName>
                                        </p:attrNameLst>
                                      </p:cBhvr>
                                      <p:tavLst>
                                        <p:tav tm="0" fmla="#ppt_y-sin(pi*$)/81">
                                          <p:val>
                                            <p:fltVal val="0"/>
                                          </p:val>
                                        </p:tav>
                                        <p:tav tm="100000">
                                          <p:val>
                                            <p:fltVal val="1"/>
                                          </p:val>
                                        </p:tav>
                                      </p:tavLst>
                                    </p:anim>
                                    <p:animScale>
                                      <p:cBhvr>
                                        <p:cTn id="278" dur="26">
                                          <p:stCondLst>
                                            <p:cond delay="650"/>
                                          </p:stCondLst>
                                        </p:cTn>
                                        <p:tgtEl>
                                          <p:spTgt spid="5140"/>
                                        </p:tgtEl>
                                      </p:cBhvr>
                                      <p:to x="100000" y="60000"/>
                                    </p:animScale>
                                    <p:animScale>
                                      <p:cBhvr>
                                        <p:cTn id="279" dur="166" decel="50000">
                                          <p:stCondLst>
                                            <p:cond delay="676"/>
                                          </p:stCondLst>
                                        </p:cTn>
                                        <p:tgtEl>
                                          <p:spTgt spid="5140"/>
                                        </p:tgtEl>
                                      </p:cBhvr>
                                      <p:to x="100000" y="100000"/>
                                    </p:animScale>
                                    <p:animScale>
                                      <p:cBhvr>
                                        <p:cTn id="280" dur="26">
                                          <p:stCondLst>
                                            <p:cond delay="1312"/>
                                          </p:stCondLst>
                                        </p:cTn>
                                        <p:tgtEl>
                                          <p:spTgt spid="5140"/>
                                        </p:tgtEl>
                                      </p:cBhvr>
                                      <p:to x="100000" y="80000"/>
                                    </p:animScale>
                                    <p:animScale>
                                      <p:cBhvr>
                                        <p:cTn id="281" dur="166" decel="50000">
                                          <p:stCondLst>
                                            <p:cond delay="1338"/>
                                          </p:stCondLst>
                                        </p:cTn>
                                        <p:tgtEl>
                                          <p:spTgt spid="5140"/>
                                        </p:tgtEl>
                                      </p:cBhvr>
                                      <p:to x="100000" y="100000"/>
                                    </p:animScale>
                                    <p:animScale>
                                      <p:cBhvr>
                                        <p:cTn id="282" dur="26">
                                          <p:stCondLst>
                                            <p:cond delay="1642"/>
                                          </p:stCondLst>
                                        </p:cTn>
                                        <p:tgtEl>
                                          <p:spTgt spid="5140"/>
                                        </p:tgtEl>
                                      </p:cBhvr>
                                      <p:to x="100000" y="90000"/>
                                    </p:animScale>
                                    <p:animScale>
                                      <p:cBhvr>
                                        <p:cTn id="283" dur="166" decel="50000">
                                          <p:stCondLst>
                                            <p:cond delay="1668"/>
                                          </p:stCondLst>
                                        </p:cTn>
                                        <p:tgtEl>
                                          <p:spTgt spid="5140"/>
                                        </p:tgtEl>
                                      </p:cBhvr>
                                      <p:to x="100000" y="100000"/>
                                    </p:animScale>
                                    <p:animScale>
                                      <p:cBhvr>
                                        <p:cTn id="284" dur="26">
                                          <p:stCondLst>
                                            <p:cond delay="1808"/>
                                          </p:stCondLst>
                                        </p:cTn>
                                        <p:tgtEl>
                                          <p:spTgt spid="5140"/>
                                        </p:tgtEl>
                                      </p:cBhvr>
                                      <p:to x="100000" y="95000"/>
                                    </p:animScale>
                                    <p:animScale>
                                      <p:cBhvr>
                                        <p:cTn id="285" dur="166" decel="50000">
                                          <p:stCondLst>
                                            <p:cond delay="1834"/>
                                          </p:stCondLst>
                                        </p:cTn>
                                        <p:tgtEl>
                                          <p:spTgt spid="5140"/>
                                        </p:tgtEl>
                                      </p:cBhvr>
                                      <p:to x="100000" y="100000"/>
                                    </p:animScale>
                                  </p:childTnLst>
                                </p:cTn>
                              </p:par>
                              <p:par>
                                <p:cTn id="286" presetID="26" presetClass="entr" presetSubtype="0" fill="hold" grpId="0" nodeType="withEffect">
                                  <p:stCondLst>
                                    <p:cond delay="0"/>
                                  </p:stCondLst>
                                  <p:childTnLst>
                                    <p:set>
                                      <p:cBhvr>
                                        <p:cTn id="287" dur="1" fill="hold">
                                          <p:stCondLst>
                                            <p:cond delay="0"/>
                                          </p:stCondLst>
                                        </p:cTn>
                                        <p:tgtEl>
                                          <p:spTgt spid="5141"/>
                                        </p:tgtEl>
                                        <p:attrNameLst>
                                          <p:attrName>style.visibility</p:attrName>
                                        </p:attrNameLst>
                                      </p:cBhvr>
                                      <p:to>
                                        <p:strVal val="visible"/>
                                      </p:to>
                                    </p:set>
                                    <p:animEffect transition="in" filter="wipe(down)">
                                      <p:cBhvr>
                                        <p:cTn id="288" dur="580">
                                          <p:stCondLst>
                                            <p:cond delay="0"/>
                                          </p:stCondLst>
                                        </p:cTn>
                                        <p:tgtEl>
                                          <p:spTgt spid="5141"/>
                                        </p:tgtEl>
                                      </p:cBhvr>
                                    </p:animEffect>
                                    <p:anim calcmode="lin" valueType="num">
                                      <p:cBhvr>
                                        <p:cTn id="289" dur="1822" tmFilter="0,0; 0.14,0.36; 0.43,0.73; 0.71,0.91; 1.0,1.0">
                                          <p:stCondLst>
                                            <p:cond delay="0"/>
                                          </p:stCondLst>
                                        </p:cTn>
                                        <p:tgtEl>
                                          <p:spTgt spid="5141"/>
                                        </p:tgtEl>
                                        <p:attrNameLst>
                                          <p:attrName>ppt_x</p:attrName>
                                        </p:attrNameLst>
                                      </p:cBhvr>
                                      <p:tavLst>
                                        <p:tav tm="0">
                                          <p:val>
                                            <p:strVal val="#ppt_x-0.25"/>
                                          </p:val>
                                        </p:tav>
                                        <p:tav tm="100000">
                                          <p:val>
                                            <p:strVal val="#ppt_x"/>
                                          </p:val>
                                        </p:tav>
                                      </p:tavLst>
                                    </p:anim>
                                    <p:anim calcmode="lin" valueType="num">
                                      <p:cBhvr>
                                        <p:cTn id="290" dur="664" tmFilter="0.0,0.0; 0.25,0.07; 0.50,0.2; 0.75,0.467; 1.0,1.0">
                                          <p:stCondLst>
                                            <p:cond delay="0"/>
                                          </p:stCondLst>
                                        </p:cTn>
                                        <p:tgtEl>
                                          <p:spTgt spid="5141"/>
                                        </p:tgtEl>
                                        <p:attrNameLst>
                                          <p:attrName>ppt_y</p:attrName>
                                        </p:attrNameLst>
                                      </p:cBhvr>
                                      <p:tavLst>
                                        <p:tav tm="0" fmla="#ppt_y-sin(pi*$)/3">
                                          <p:val>
                                            <p:fltVal val="0.5"/>
                                          </p:val>
                                        </p:tav>
                                        <p:tav tm="100000">
                                          <p:val>
                                            <p:fltVal val="1"/>
                                          </p:val>
                                        </p:tav>
                                      </p:tavLst>
                                    </p:anim>
                                    <p:anim calcmode="lin" valueType="num">
                                      <p:cBhvr>
                                        <p:cTn id="291" dur="664" tmFilter="0, 0; 0.125,0.2665; 0.25,0.4; 0.375,0.465; 0.5,0.5;  0.625,0.535; 0.75,0.6; 0.875,0.7335; 1,1">
                                          <p:stCondLst>
                                            <p:cond delay="664"/>
                                          </p:stCondLst>
                                        </p:cTn>
                                        <p:tgtEl>
                                          <p:spTgt spid="5141"/>
                                        </p:tgtEl>
                                        <p:attrNameLst>
                                          <p:attrName>ppt_y</p:attrName>
                                        </p:attrNameLst>
                                      </p:cBhvr>
                                      <p:tavLst>
                                        <p:tav tm="0" fmla="#ppt_y-sin(pi*$)/9">
                                          <p:val>
                                            <p:fltVal val="0"/>
                                          </p:val>
                                        </p:tav>
                                        <p:tav tm="100000">
                                          <p:val>
                                            <p:fltVal val="1"/>
                                          </p:val>
                                        </p:tav>
                                      </p:tavLst>
                                    </p:anim>
                                    <p:anim calcmode="lin" valueType="num">
                                      <p:cBhvr>
                                        <p:cTn id="292" dur="332" tmFilter="0, 0; 0.125,0.2665; 0.25,0.4; 0.375,0.465; 0.5,0.5;  0.625,0.535; 0.75,0.6; 0.875,0.7335; 1,1">
                                          <p:stCondLst>
                                            <p:cond delay="1324"/>
                                          </p:stCondLst>
                                        </p:cTn>
                                        <p:tgtEl>
                                          <p:spTgt spid="5141"/>
                                        </p:tgtEl>
                                        <p:attrNameLst>
                                          <p:attrName>ppt_y</p:attrName>
                                        </p:attrNameLst>
                                      </p:cBhvr>
                                      <p:tavLst>
                                        <p:tav tm="0" fmla="#ppt_y-sin(pi*$)/27">
                                          <p:val>
                                            <p:fltVal val="0"/>
                                          </p:val>
                                        </p:tav>
                                        <p:tav tm="100000">
                                          <p:val>
                                            <p:fltVal val="1"/>
                                          </p:val>
                                        </p:tav>
                                      </p:tavLst>
                                    </p:anim>
                                    <p:anim calcmode="lin" valueType="num">
                                      <p:cBhvr>
                                        <p:cTn id="293" dur="164" tmFilter="0, 0; 0.125,0.2665; 0.25,0.4; 0.375,0.465; 0.5,0.5;  0.625,0.535; 0.75,0.6; 0.875,0.7335; 1,1">
                                          <p:stCondLst>
                                            <p:cond delay="1656"/>
                                          </p:stCondLst>
                                        </p:cTn>
                                        <p:tgtEl>
                                          <p:spTgt spid="5141"/>
                                        </p:tgtEl>
                                        <p:attrNameLst>
                                          <p:attrName>ppt_y</p:attrName>
                                        </p:attrNameLst>
                                      </p:cBhvr>
                                      <p:tavLst>
                                        <p:tav tm="0" fmla="#ppt_y-sin(pi*$)/81">
                                          <p:val>
                                            <p:fltVal val="0"/>
                                          </p:val>
                                        </p:tav>
                                        <p:tav tm="100000">
                                          <p:val>
                                            <p:fltVal val="1"/>
                                          </p:val>
                                        </p:tav>
                                      </p:tavLst>
                                    </p:anim>
                                    <p:animScale>
                                      <p:cBhvr>
                                        <p:cTn id="294" dur="26">
                                          <p:stCondLst>
                                            <p:cond delay="650"/>
                                          </p:stCondLst>
                                        </p:cTn>
                                        <p:tgtEl>
                                          <p:spTgt spid="5141"/>
                                        </p:tgtEl>
                                      </p:cBhvr>
                                      <p:to x="100000" y="60000"/>
                                    </p:animScale>
                                    <p:animScale>
                                      <p:cBhvr>
                                        <p:cTn id="295" dur="166" decel="50000">
                                          <p:stCondLst>
                                            <p:cond delay="676"/>
                                          </p:stCondLst>
                                        </p:cTn>
                                        <p:tgtEl>
                                          <p:spTgt spid="5141"/>
                                        </p:tgtEl>
                                      </p:cBhvr>
                                      <p:to x="100000" y="100000"/>
                                    </p:animScale>
                                    <p:animScale>
                                      <p:cBhvr>
                                        <p:cTn id="296" dur="26">
                                          <p:stCondLst>
                                            <p:cond delay="1312"/>
                                          </p:stCondLst>
                                        </p:cTn>
                                        <p:tgtEl>
                                          <p:spTgt spid="5141"/>
                                        </p:tgtEl>
                                      </p:cBhvr>
                                      <p:to x="100000" y="80000"/>
                                    </p:animScale>
                                    <p:animScale>
                                      <p:cBhvr>
                                        <p:cTn id="297" dur="166" decel="50000">
                                          <p:stCondLst>
                                            <p:cond delay="1338"/>
                                          </p:stCondLst>
                                        </p:cTn>
                                        <p:tgtEl>
                                          <p:spTgt spid="5141"/>
                                        </p:tgtEl>
                                      </p:cBhvr>
                                      <p:to x="100000" y="100000"/>
                                    </p:animScale>
                                    <p:animScale>
                                      <p:cBhvr>
                                        <p:cTn id="298" dur="26">
                                          <p:stCondLst>
                                            <p:cond delay="1642"/>
                                          </p:stCondLst>
                                        </p:cTn>
                                        <p:tgtEl>
                                          <p:spTgt spid="5141"/>
                                        </p:tgtEl>
                                      </p:cBhvr>
                                      <p:to x="100000" y="90000"/>
                                    </p:animScale>
                                    <p:animScale>
                                      <p:cBhvr>
                                        <p:cTn id="299" dur="166" decel="50000">
                                          <p:stCondLst>
                                            <p:cond delay="1668"/>
                                          </p:stCondLst>
                                        </p:cTn>
                                        <p:tgtEl>
                                          <p:spTgt spid="5141"/>
                                        </p:tgtEl>
                                      </p:cBhvr>
                                      <p:to x="100000" y="100000"/>
                                    </p:animScale>
                                    <p:animScale>
                                      <p:cBhvr>
                                        <p:cTn id="300" dur="26">
                                          <p:stCondLst>
                                            <p:cond delay="1808"/>
                                          </p:stCondLst>
                                        </p:cTn>
                                        <p:tgtEl>
                                          <p:spTgt spid="5141"/>
                                        </p:tgtEl>
                                      </p:cBhvr>
                                      <p:to x="100000" y="95000"/>
                                    </p:animScale>
                                    <p:animScale>
                                      <p:cBhvr>
                                        <p:cTn id="301" dur="166" decel="50000">
                                          <p:stCondLst>
                                            <p:cond delay="1834"/>
                                          </p:stCondLst>
                                        </p:cTn>
                                        <p:tgtEl>
                                          <p:spTgt spid="5141"/>
                                        </p:tgtEl>
                                      </p:cBhvr>
                                      <p:to x="100000" y="100000"/>
                                    </p:animScale>
                                  </p:childTnLst>
                                </p:cTn>
                              </p:par>
                              <p:par>
                                <p:cTn id="302" presetID="26" presetClass="entr" presetSubtype="0" fill="hold" grpId="0" nodeType="withEffect">
                                  <p:stCondLst>
                                    <p:cond delay="0"/>
                                  </p:stCondLst>
                                  <p:childTnLst>
                                    <p:set>
                                      <p:cBhvr>
                                        <p:cTn id="303" dur="1" fill="hold">
                                          <p:stCondLst>
                                            <p:cond delay="0"/>
                                          </p:stCondLst>
                                        </p:cTn>
                                        <p:tgtEl>
                                          <p:spTgt spid="5142"/>
                                        </p:tgtEl>
                                        <p:attrNameLst>
                                          <p:attrName>style.visibility</p:attrName>
                                        </p:attrNameLst>
                                      </p:cBhvr>
                                      <p:to>
                                        <p:strVal val="visible"/>
                                      </p:to>
                                    </p:set>
                                    <p:animEffect transition="in" filter="wipe(down)">
                                      <p:cBhvr>
                                        <p:cTn id="304" dur="580">
                                          <p:stCondLst>
                                            <p:cond delay="0"/>
                                          </p:stCondLst>
                                        </p:cTn>
                                        <p:tgtEl>
                                          <p:spTgt spid="5142"/>
                                        </p:tgtEl>
                                      </p:cBhvr>
                                    </p:animEffect>
                                    <p:anim calcmode="lin" valueType="num">
                                      <p:cBhvr>
                                        <p:cTn id="305" dur="1822" tmFilter="0,0; 0.14,0.36; 0.43,0.73; 0.71,0.91; 1.0,1.0">
                                          <p:stCondLst>
                                            <p:cond delay="0"/>
                                          </p:stCondLst>
                                        </p:cTn>
                                        <p:tgtEl>
                                          <p:spTgt spid="5142"/>
                                        </p:tgtEl>
                                        <p:attrNameLst>
                                          <p:attrName>ppt_x</p:attrName>
                                        </p:attrNameLst>
                                      </p:cBhvr>
                                      <p:tavLst>
                                        <p:tav tm="0">
                                          <p:val>
                                            <p:strVal val="#ppt_x-0.25"/>
                                          </p:val>
                                        </p:tav>
                                        <p:tav tm="100000">
                                          <p:val>
                                            <p:strVal val="#ppt_x"/>
                                          </p:val>
                                        </p:tav>
                                      </p:tavLst>
                                    </p:anim>
                                    <p:anim calcmode="lin" valueType="num">
                                      <p:cBhvr>
                                        <p:cTn id="306" dur="664" tmFilter="0.0,0.0; 0.25,0.07; 0.50,0.2; 0.75,0.467; 1.0,1.0">
                                          <p:stCondLst>
                                            <p:cond delay="0"/>
                                          </p:stCondLst>
                                        </p:cTn>
                                        <p:tgtEl>
                                          <p:spTgt spid="5142"/>
                                        </p:tgtEl>
                                        <p:attrNameLst>
                                          <p:attrName>ppt_y</p:attrName>
                                        </p:attrNameLst>
                                      </p:cBhvr>
                                      <p:tavLst>
                                        <p:tav tm="0" fmla="#ppt_y-sin(pi*$)/3">
                                          <p:val>
                                            <p:fltVal val="0.5"/>
                                          </p:val>
                                        </p:tav>
                                        <p:tav tm="100000">
                                          <p:val>
                                            <p:fltVal val="1"/>
                                          </p:val>
                                        </p:tav>
                                      </p:tavLst>
                                    </p:anim>
                                    <p:anim calcmode="lin" valueType="num">
                                      <p:cBhvr>
                                        <p:cTn id="307" dur="664" tmFilter="0, 0; 0.125,0.2665; 0.25,0.4; 0.375,0.465; 0.5,0.5;  0.625,0.535; 0.75,0.6; 0.875,0.7335; 1,1">
                                          <p:stCondLst>
                                            <p:cond delay="664"/>
                                          </p:stCondLst>
                                        </p:cTn>
                                        <p:tgtEl>
                                          <p:spTgt spid="5142"/>
                                        </p:tgtEl>
                                        <p:attrNameLst>
                                          <p:attrName>ppt_y</p:attrName>
                                        </p:attrNameLst>
                                      </p:cBhvr>
                                      <p:tavLst>
                                        <p:tav tm="0" fmla="#ppt_y-sin(pi*$)/9">
                                          <p:val>
                                            <p:fltVal val="0"/>
                                          </p:val>
                                        </p:tav>
                                        <p:tav tm="100000">
                                          <p:val>
                                            <p:fltVal val="1"/>
                                          </p:val>
                                        </p:tav>
                                      </p:tavLst>
                                    </p:anim>
                                    <p:anim calcmode="lin" valueType="num">
                                      <p:cBhvr>
                                        <p:cTn id="308" dur="332" tmFilter="0, 0; 0.125,0.2665; 0.25,0.4; 0.375,0.465; 0.5,0.5;  0.625,0.535; 0.75,0.6; 0.875,0.7335; 1,1">
                                          <p:stCondLst>
                                            <p:cond delay="1324"/>
                                          </p:stCondLst>
                                        </p:cTn>
                                        <p:tgtEl>
                                          <p:spTgt spid="5142"/>
                                        </p:tgtEl>
                                        <p:attrNameLst>
                                          <p:attrName>ppt_y</p:attrName>
                                        </p:attrNameLst>
                                      </p:cBhvr>
                                      <p:tavLst>
                                        <p:tav tm="0" fmla="#ppt_y-sin(pi*$)/27">
                                          <p:val>
                                            <p:fltVal val="0"/>
                                          </p:val>
                                        </p:tav>
                                        <p:tav tm="100000">
                                          <p:val>
                                            <p:fltVal val="1"/>
                                          </p:val>
                                        </p:tav>
                                      </p:tavLst>
                                    </p:anim>
                                    <p:anim calcmode="lin" valueType="num">
                                      <p:cBhvr>
                                        <p:cTn id="309" dur="164" tmFilter="0, 0; 0.125,0.2665; 0.25,0.4; 0.375,0.465; 0.5,0.5;  0.625,0.535; 0.75,0.6; 0.875,0.7335; 1,1">
                                          <p:stCondLst>
                                            <p:cond delay="1656"/>
                                          </p:stCondLst>
                                        </p:cTn>
                                        <p:tgtEl>
                                          <p:spTgt spid="5142"/>
                                        </p:tgtEl>
                                        <p:attrNameLst>
                                          <p:attrName>ppt_y</p:attrName>
                                        </p:attrNameLst>
                                      </p:cBhvr>
                                      <p:tavLst>
                                        <p:tav tm="0" fmla="#ppt_y-sin(pi*$)/81">
                                          <p:val>
                                            <p:fltVal val="0"/>
                                          </p:val>
                                        </p:tav>
                                        <p:tav tm="100000">
                                          <p:val>
                                            <p:fltVal val="1"/>
                                          </p:val>
                                        </p:tav>
                                      </p:tavLst>
                                    </p:anim>
                                    <p:animScale>
                                      <p:cBhvr>
                                        <p:cTn id="310" dur="26">
                                          <p:stCondLst>
                                            <p:cond delay="650"/>
                                          </p:stCondLst>
                                        </p:cTn>
                                        <p:tgtEl>
                                          <p:spTgt spid="5142"/>
                                        </p:tgtEl>
                                      </p:cBhvr>
                                      <p:to x="100000" y="60000"/>
                                    </p:animScale>
                                    <p:animScale>
                                      <p:cBhvr>
                                        <p:cTn id="311" dur="166" decel="50000">
                                          <p:stCondLst>
                                            <p:cond delay="676"/>
                                          </p:stCondLst>
                                        </p:cTn>
                                        <p:tgtEl>
                                          <p:spTgt spid="5142"/>
                                        </p:tgtEl>
                                      </p:cBhvr>
                                      <p:to x="100000" y="100000"/>
                                    </p:animScale>
                                    <p:animScale>
                                      <p:cBhvr>
                                        <p:cTn id="312" dur="26">
                                          <p:stCondLst>
                                            <p:cond delay="1312"/>
                                          </p:stCondLst>
                                        </p:cTn>
                                        <p:tgtEl>
                                          <p:spTgt spid="5142"/>
                                        </p:tgtEl>
                                      </p:cBhvr>
                                      <p:to x="100000" y="80000"/>
                                    </p:animScale>
                                    <p:animScale>
                                      <p:cBhvr>
                                        <p:cTn id="313" dur="166" decel="50000">
                                          <p:stCondLst>
                                            <p:cond delay="1338"/>
                                          </p:stCondLst>
                                        </p:cTn>
                                        <p:tgtEl>
                                          <p:spTgt spid="5142"/>
                                        </p:tgtEl>
                                      </p:cBhvr>
                                      <p:to x="100000" y="100000"/>
                                    </p:animScale>
                                    <p:animScale>
                                      <p:cBhvr>
                                        <p:cTn id="314" dur="26">
                                          <p:stCondLst>
                                            <p:cond delay="1642"/>
                                          </p:stCondLst>
                                        </p:cTn>
                                        <p:tgtEl>
                                          <p:spTgt spid="5142"/>
                                        </p:tgtEl>
                                      </p:cBhvr>
                                      <p:to x="100000" y="90000"/>
                                    </p:animScale>
                                    <p:animScale>
                                      <p:cBhvr>
                                        <p:cTn id="315" dur="166" decel="50000">
                                          <p:stCondLst>
                                            <p:cond delay="1668"/>
                                          </p:stCondLst>
                                        </p:cTn>
                                        <p:tgtEl>
                                          <p:spTgt spid="5142"/>
                                        </p:tgtEl>
                                      </p:cBhvr>
                                      <p:to x="100000" y="100000"/>
                                    </p:animScale>
                                    <p:animScale>
                                      <p:cBhvr>
                                        <p:cTn id="316" dur="26">
                                          <p:stCondLst>
                                            <p:cond delay="1808"/>
                                          </p:stCondLst>
                                        </p:cTn>
                                        <p:tgtEl>
                                          <p:spTgt spid="5142"/>
                                        </p:tgtEl>
                                      </p:cBhvr>
                                      <p:to x="100000" y="95000"/>
                                    </p:animScale>
                                    <p:animScale>
                                      <p:cBhvr>
                                        <p:cTn id="317" dur="166" decel="50000">
                                          <p:stCondLst>
                                            <p:cond delay="1834"/>
                                          </p:stCondLst>
                                        </p:cTn>
                                        <p:tgtEl>
                                          <p:spTgt spid="5142"/>
                                        </p:tgtEl>
                                      </p:cBhvr>
                                      <p:to x="100000" y="100000"/>
                                    </p:animScale>
                                  </p:childTnLst>
                                </p:cTn>
                              </p:par>
                              <p:par>
                                <p:cTn id="318" presetID="26" presetClass="entr" presetSubtype="0" fill="hold" grpId="0" nodeType="withEffect">
                                  <p:stCondLst>
                                    <p:cond delay="0"/>
                                  </p:stCondLst>
                                  <p:childTnLst>
                                    <p:set>
                                      <p:cBhvr>
                                        <p:cTn id="319" dur="1" fill="hold">
                                          <p:stCondLst>
                                            <p:cond delay="0"/>
                                          </p:stCondLst>
                                        </p:cTn>
                                        <p:tgtEl>
                                          <p:spTgt spid="5143"/>
                                        </p:tgtEl>
                                        <p:attrNameLst>
                                          <p:attrName>style.visibility</p:attrName>
                                        </p:attrNameLst>
                                      </p:cBhvr>
                                      <p:to>
                                        <p:strVal val="visible"/>
                                      </p:to>
                                    </p:set>
                                    <p:animEffect transition="in" filter="wipe(down)">
                                      <p:cBhvr>
                                        <p:cTn id="320" dur="580">
                                          <p:stCondLst>
                                            <p:cond delay="0"/>
                                          </p:stCondLst>
                                        </p:cTn>
                                        <p:tgtEl>
                                          <p:spTgt spid="5143"/>
                                        </p:tgtEl>
                                      </p:cBhvr>
                                    </p:animEffect>
                                    <p:anim calcmode="lin" valueType="num">
                                      <p:cBhvr>
                                        <p:cTn id="321" dur="1822" tmFilter="0,0; 0.14,0.36; 0.43,0.73; 0.71,0.91; 1.0,1.0">
                                          <p:stCondLst>
                                            <p:cond delay="0"/>
                                          </p:stCondLst>
                                        </p:cTn>
                                        <p:tgtEl>
                                          <p:spTgt spid="5143"/>
                                        </p:tgtEl>
                                        <p:attrNameLst>
                                          <p:attrName>ppt_x</p:attrName>
                                        </p:attrNameLst>
                                      </p:cBhvr>
                                      <p:tavLst>
                                        <p:tav tm="0">
                                          <p:val>
                                            <p:strVal val="#ppt_x-0.25"/>
                                          </p:val>
                                        </p:tav>
                                        <p:tav tm="100000">
                                          <p:val>
                                            <p:strVal val="#ppt_x"/>
                                          </p:val>
                                        </p:tav>
                                      </p:tavLst>
                                    </p:anim>
                                    <p:anim calcmode="lin" valueType="num">
                                      <p:cBhvr>
                                        <p:cTn id="322" dur="664" tmFilter="0.0,0.0; 0.25,0.07; 0.50,0.2; 0.75,0.467; 1.0,1.0">
                                          <p:stCondLst>
                                            <p:cond delay="0"/>
                                          </p:stCondLst>
                                        </p:cTn>
                                        <p:tgtEl>
                                          <p:spTgt spid="5143"/>
                                        </p:tgtEl>
                                        <p:attrNameLst>
                                          <p:attrName>ppt_y</p:attrName>
                                        </p:attrNameLst>
                                      </p:cBhvr>
                                      <p:tavLst>
                                        <p:tav tm="0" fmla="#ppt_y-sin(pi*$)/3">
                                          <p:val>
                                            <p:fltVal val="0.5"/>
                                          </p:val>
                                        </p:tav>
                                        <p:tav tm="100000">
                                          <p:val>
                                            <p:fltVal val="1"/>
                                          </p:val>
                                        </p:tav>
                                      </p:tavLst>
                                    </p:anim>
                                    <p:anim calcmode="lin" valueType="num">
                                      <p:cBhvr>
                                        <p:cTn id="323" dur="664" tmFilter="0, 0; 0.125,0.2665; 0.25,0.4; 0.375,0.465; 0.5,0.5;  0.625,0.535; 0.75,0.6; 0.875,0.7335; 1,1">
                                          <p:stCondLst>
                                            <p:cond delay="664"/>
                                          </p:stCondLst>
                                        </p:cTn>
                                        <p:tgtEl>
                                          <p:spTgt spid="5143"/>
                                        </p:tgtEl>
                                        <p:attrNameLst>
                                          <p:attrName>ppt_y</p:attrName>
                                        </p:attrNameLst>
                                      </p:cBhvr>
                                      <p:tavLst>
                                        <p:tav tm="0" fmla="#ppt_y-sin(pi*$)/9">
                                          <p:val>
                                            <p:fltVal val="0"/>
                                          </p:val>
                                        </p:tav>
                                        <p:tav tm="100000">
                                          <p:val>
                                            <p:fltVal val="1"/>
                                          </p:val>
                                        </p:tav>
                                      </p:tavLst>
                                    </p:anim>
                                    <p:anim calcmode="lin" valueType="num">
                                      <p:cBhvr>
                                        <p:cTn id="324" dur="332" tmFilter="0, 0; 0.125,0.2665; 0.25,0.4; 0.375,0.465; 0.5,0.5;  0.625,0.535; 0.75,0.6; 0.875,0.7335; 1,1">
                                          <p:stCondLst>
                                            <p:cond delay="1324"/>
                                          </p:stCondLst>
                                        </p:cTn>
                                        <p:tgtEl>
                                          <p:spTgt spid="5143"/>
                                        </p:tgtEl>
                                        <p:attrNameLst>
                                          <p:attrName>ppt_y</p:attrName>
                                        </p:attrNameLst>
                                      </p:cBhvr>
                                      <p:tavLst>
                                        <p:tav tm="0" fmla="#ppt_y-sin(pi*$)/27">
                                          <p:val>
                                            <p:fltVal val="0"/>
                                          </p:val>
                                        </p:tav>
                                        <p:tav tm="100000">
                                          <p:val>
                                            <p:fltVal val="1"/>
                                          </p:val>
                                        </p:tav>
                                      </p:tavLst>
                                    </p:anim>
                                    <p:anim calcmode="lin" valueType="num">
                                      <p:cBhvr>
                                        <p:cTn id="325" dur="164" tmFilter="0, 0; 0.125,0.2665; 0.25,0.4; 0.375,0.465; 0.5,0.5;  0.625,0.535; 0.75,0.6; 0.875,0.7335; 1,1">
                                          <p:stCondLst>
                                            <p:cond delay="1656"/>
                                          </p:stCondLst>
                                        </p:cTn>
                                        <p:tgtEl>
                                          <p:spTgt spid="5143"/>
                                        </p:tgtEl>
                                        <p:attrNameLst>
                                          <p:attrName>ppt_y</p:attrName>
                                        </p:attrNameLst>
                                      </p:cBhvr>
                                      <p:tavLst>
                                        <p:tav tm="0" fmla="#ppt_y-sin(pi*$)/81">
                                          <p:val>
                                            <p:fltVal val="0"/>
                                          </p:val>
                                        </p:tav>
                                        <p:tav tm="100000">
                                          <p:val>
                                            <p:fltVal val="1"/>
                                          </p:val>
                                        </p:tav>
                                      </p:tavLst>
                                    </p:anim>
                                    <p:animScale>
                                      <p:cBhvr>
                                        <p:cTn id="326" dur="26">
                                          <p:stCondLst>
                                            <p:cond delay="650"/>
                                          </p:stCondLst>
                                        </p:cTn>
                                        <p:tgtEl>
                                          <p:spTgt spid="5143"/>
                                        </p:tgtEl>
                                      </p:cBhvr>
                                      <p:to x="100000" y="60000"/>
                                    </p:animScale>
                                    <p:animScale>
                                      <p:cBhvr>
                                        <p:cTn id="327" dur="166" decel="50000">
                                          <p:stCondLst>
                                            <p:cond delay="676"/>
                                          </p:stCondLst>
                                        </p:cTn>
                                        <p:tgtEl>
                                          <p:spTgt spid="5143"/>
                                        </p:tgtEl>
                                      </p:cBhvr>
                                      <p:to x="100000" y="100000"/>
                                    </p:animScale>
                                    <p:animScale>
                                      <p:cBhvr>
                                        <p:cTn id="328" dur="26">
                                          <p:stCondLst>
                                            <p:cond delay="1312"/>
                                          </p:stCondLst>
                                        </p:cTn>
                                        <p:tgtEl>
                                          <p:spTgt spid="5143"/>
                                        </p:tgtEl>
                                      </p:cBhvr>
                                      <p:to x="100000" y="80000"/>
                                    </p:animScale>
                                    <p:animScale>
                                      <p:cBhvr>
                                        <p:cTn id="329" dur="166" decel="50000">
                                          <p:stCondLst>
                                            <p:cond delay="1338"/>
                                          </p:stCondLst>
                                        </p:cTn>
                                        <p:tgtEl>
                                          <p:spTgt spid="5143"/>
                                        </p:tgtEl>
                                      </p:cBhvr>
                                      <p:to x="100000" y="100000"/>
                                    </p:animScale>
                                    <p:animScale>
                                      <p:cBhvr>
                                        <p:cTn id="330" dur="26">
                                          <p:stCondLst>
                                            <p:cond delay="1642"/>
                                          </p:stCondLst>
                                        </p:cTn>
                                        <p:tgtEl>
                                          <p:spTgt spid="5143"/>
                                        </p:tgtEl>
                                      </p:cBhvr>
                                      <p:to x="100000" y="90000"/>
                                    </p:animScale>
                                    <p:animScale>
                                      <p:cBhvr>
                                        <p:cTn id="331" dur="166" decel="50000">
                                          <p:stCondLst>
                                            <p:cond delay="1668"/>
                                          </p:stCondLst>
                                        </p:cTn>
                                        <p:tgtEl>
                                          <p:spTgt spid="5143"/>
                                        </p:tgtEl>
                                      </p:cBhvr>
                                      <p:to x="100000" y="100000"/>
                                    </p:animScale>
                                    <p:animScale>
                                      <p:cBhvr>
                                        <p:cTn id="332" dur="26">
                                          <p:stCondLst>
                                            <p:cond delay="1808"/>
                                          </p:stCondLst>
                                        </p:cTn>
                                        <p:tgtEl>
                                          <p:spTgt spid="5143"/>
                                        </p:tgtEl>
                                      </p:cBhvr>
                                      <p:to x="100000" y="95000"/>
                                    </p:animScale>
                                    <p:animScale>
                                      <p:cBhvr>
                                        <p:cTn id="333" dur="166" decel="50000">
                                          <p:stCondLst>
                                            <p:cond delay="1834"/>
                                          </p:stCondLst>
                                        </p:cTn>
                                        <p:tgtEl>
                                          <p:spTgt spid="5143"/>
                                        </p:tgtEl>
                                      </p:cBhvr>
                                      <p:to x="100000" y="100000"/>
                                    </p:animScale>
                                  </p:childTnLst>
                                </p:cTn>
                              </p:par>
                              <p:par>
                                <p:cTn id="334" presetID="26" presetClass="entr" presetSubtype="0" fill="hold" grpId="0" nodeType="withEffect">
                                  <p:stCondLst>
                                    <p:cond delay="0"/>
                                  </p:stCondLst>
                                  <p:childTnLst>
                                    <p:set>
                                      <p:cBhvr>
                                        <p:cTn id="335" dur="1" fill="hold">
                                          <p:stCondLst>
                                            <p:cond delay="0"/>
                                          </p:stCondLst>
                                        </p:cTn>
                                        <p:tgtEl>
                                          <p:spTgt spid="5144"/>
                                        </p:tgtEl>
                                        <p:attrNameLst>
                                          <p:attrName>style.visibility</p:attrName>
                                        </p:attrNameLst>
                                      </p:cBhvr>
                                      <p:to>
                                        <p:strVal val="visible"/>
                                      </p:to>
                                    </p:set>
                                    <p:animEffect transition="in" filter="wipe(down)">
                                      <p:cBhvr>
                                        <p:cTn id="336" dur="580">
                                          <p:stCondLst>
                                            <p:cond delay="0"/>
                                          </p:stCondLst>
                                        </p:cTn>
                                        <p:tgtEl>
                                          <p:spTgt spid="5144"/>
                                        </p:tgtEl>
                                      </p:cBhvr>
                                    </p:animEffect>
                                    <p:anim calcmode="lin" valueType="num">
                                      <p:cBhvr>
                                        <p:cTn id="337" dur="1822" tmFilter="0,0; 0.14,0.36; 0.43,0.73; 0.71,0.91; 1.0,1.0">
                                          <p:stCondLst>
                                            <p:cond delay="0"/>
                                          </p:stCondLst>
                                        </p:cTn>
                                        <p:tgtEl>
                                          <p:spTgt spid="5144"/>
                                        </p:tgtEl>
                                        <p:attrNameLst>
                                          <p:attrName>ppt_x</p:attrName>
                                        </p:attrNameLst>
                                      </p:cBhvr>
                                      <p:tavLst>
                                        <p:tav tm="0">
                                          <p:val>
                                            <p:strVal val="#ppt_x-0.25"/>
                                          </p:val>
                                        </p:tav>
                                        <p:tav tm="100000">
                                          <p:val>
                                            <p:strVal val="#ppt_x"/>
                                          </p:val>
                                        </p:tav>
                                      </p:tavLst>
                                    </p:anim>
                                    <p:anim calcmode="lin" valueType="num">
                                      <p:cBhvr>
                                        <p:cTn id="338" dur="664" tmFilter="0.0,0.0; 0.25,0.07; 0.50,0.2; 0.75,0.467; 1.0,1.0">
                                          <p:stCondLst>
                                            <p:cond delay="0"/>
                                          </p:stCondLst>
                                        </p:cTn>
                                        <p:tgtEl>
                                          <p:spTgt spid="5144"/>
                                        </p:tgtEl>
                                        <p:attrNameLst>
                                          <p:attrName>ppt_y</p:attrName>
                                        </p:attrNameLst>
                                      </p:cBhvr>
                                      <p:tavLst>
                                        <p:tav tm="0" fmla="#ppt_y-sin(pi*$)/3">
                                          <p:val>
                                            <p:fltVal val="0.5"/>
                                          </p:val>
                                        </p:tav>
                                        <p:tav tm="100000">
                                          <p:val>
                                            <p:fltVal val="1"/>
                                          </p:val>
                                        </p:tav>
                                      </p:tavLst>
                                    </p:anim>
                                    <p:anim calcmode="lin" valueType="num">
                                      <p:cBhvr>
                                        <p:cTn id="339" dur="664" tmFilter="0, 0; 0.125,0.2665; 0.25,0.4; 0.375,0.465; 0.5,0.5;  0.625,0.535; 0.75,0.6; 0.875,0.7335; 1,1">
                                          <p:stCondLst>
                                            <p:cond delay="664"/>
                                          </p:stCondLst>
                                        </p:cTn>
                                        <p:tgtEl>
                                          <p:spTgt spid="5144"/>
                                        </p:tgtEl>
                                        <p:attrNameLst>
                                          <p:attrName>ppt_y</p:attrName>
                                        </p:attrNameLst>
                                      </p:cBhvr>
                                      <p:tavLst>
                                        <p:tav tm="0" fmla="#ppt_y-sin(pi*$)/9">
                                          <p:val>
                                            <p:fltVal val="0"/>
                                          </p:val>
                                        </p:tav>
                                        <p:tav tm="100000">
                                          <p:val>
                                            <p:fltVal val="1"/>
                                          </p:val>
                                        </p:tav>
                                      </p:tavLst>
                                    </p:anim>
                                    <p:anim calcmode="lin" valueType="num">
                                      <p:cBhvr>
                                        <p:cTn id="340" dur="332" tmFilter="0, 0; 0.125,0.2665; 0.25,0.4; 0.375,0.465; 0.5,0.5;  0.625,0.535; 0.75,0.6; 0.875,0.7335; 1,1">
                                          <p:stCondLst>
                                            <p:cond delay="1324"/>
                                          </p:stCondLst>
                                        </p:cTn>
                                        <p:tgtEl>
                                          <p:spTgt spid="5144"/>
                                        </p:tgtEl>
                                        <p:attrNameLst>
                                          <p:attrName>ppt_y</p:attrName>
                                        </p:attrNameLst>
                                      </p:cBhvr>
                                      <p:tavLst>
                                        <p:tav tm="0" fmla="#ppt_y-sin(pi*$)/27">
                                          <p:val>
                                            <p:fltVal val="0"/>
                                          </p:val>
                                        </p:tav>
                                        <p:tav tm="100000">
                                          <p:val>
                                            <p:fltVal val="1"/>
                                          </p:val>
                                        </p:tav>
                                      </p:tavLst>
                                    </p:anim>
                                    <p:anim calcmode="lin" valueType="num">
                                      <p:cBhvr>
                                        <p:cTn id="341" dur="164" tmFilter="0, 0; 0.125,0.2665; 0.25,0.4; 0.375,0.465; 0.5,0.5;  0.625,0.535; 0.75,0.6; 0.875,0.7335; 1,1">
                                          <p:stCondLst>
                                            <p:cond delay="1656"/>
                                          </p:stCondLst>
                                        </p:cTn>
                                        <p:tgtEl>
                                          <p:spTgt spid="5144"/>
                                        </p:tgtEl>
                                        <p:attrNameLst>
                                          <p:attrName>ppt_y</p:attrName>
                                        </p:attrNameLst>
                                      </p:cBhvr>
                                      <p:tavLst>
                                        <p:tav tm="0" fmla="#ppt_y-sin(pi*$)/81">
                                          <p:val>
                                            <p:fltVal val="0"/>
                                          </p:val>
                                        </p:tav>
                                        <p:tav tm="100000">
                                          <p:val>
                                            <p:fltVal val="1"/>
                                          </p:val>
                                        </p:tav>
                                      </p:tavLst>
                                    </p:anim>
                                    <p:animScale>
                                      <p:cBhvr>
                                        <p:cTn id="342" dur="26">
                                          <p:stCondLst>
                                            <p:cond delay="650"/>
                                          </p:stCondLst>
                                        </p:cTn>
                                        <p:tgtEl>
                                          <p:spTgt spid="5144"/>
                                        </p:tgtEl>
                                      </p:cBhvr>
                                      <p:to x="100000" y="60000"/>
                                    </p:animScale>
                                    <p:animScale>
                                      <p:cBhvr>
                                        <p:cTn id="343" dur="166" decel="50000">
                                          <p:stCondLst>
                                            <p:cond delay="676"/>
                                          </p:stCondLst>
                                        </p:cTn>
                                        <p:tgtEl>
                                          <p:spTgt spid="5144"/>
                                        </p:tgtEl>
                                      </p:cBhvr>
                                      <p:to x="100000" y="100000"/>
                                    </p:animScale>
                                    <p:animScale>
                                      <p:cBhvr>
                                        <p:cTn id="344" dur="26">
                                          <p:stCondLst>
                                            <p:cond delay="1312"/>
                                          </p:stCondLst>
                                        </p:cTn>
                                        <p:tgtEl>
                                          <p:spTgt spid="5144"/>
                                        </p:tgtEl>
                                      </p:cBhvr>
                                      <p:to x="100000" y="80000"/>
                                    </p:animScale>
                                    <p:animScale>
                                      <p:cBhvr>
                                        <p:cTn id="345" dur="166" decel="50000">
                                          <p:stCondLst>
                                            <p:cond delay="1338"/>
                                          </p:stCondLst>
                                        </p:cTn>
                                        <p:tgtEl>
                                          <p:spTgt spid="5144"/>
                                        </p:tgtEl>
                                      </p:cBhvr>
                                      <p:to x="100000" y="100000"/>
                                    </p:animScale>
                                    <p:animScale>
                                      <p:cBhvr>
                                        <p:cTn id="346" dur="26">
                                          <p:stCondLst>
                                            <p:cond delay="1642"/>
                                          </p:stCondLst>
                                        </p:cTn>
                                        <p:tgtEl>
                                          <p:spTgt spid="5144"/>
                                        </p:tgtEl>
                                      </p:cBhvr>
                                      <p:to x="100000" y="90000"/>
                                    </p:animScale>
                                    <p:animScale>
                                      <p:cBhvr>
                                        <p:cTn id="347" dur="166" decel="50000">
                                          <p:stCondLst>
                                            <p:cond delay="1668"/>
                                          </p:stCondLst>
                                        </p:cTn>
                                        <p:tgtEl>
                                          <p:spTgt spid="5144"/>
                                        </p:tgtEl>
                                      </p:cBhvr>
                                      <p:to x="100000" y="100000"/>
                                    </p:animScale>
                                    <p:animScale>
                                      <p:cBhvr>
                                        <p:cTn id="348" dur="26">
                                          <p:stCondLst>
                                            <p:cond delay="1808"/>
                                          </p:stCondLst>
                                        </p:cTn>
                                        <p:tgtEl>
                                          <p:spTgt spid="5144"/>
                                        </p:tgtEl>
                                      </p:cBhvr>
                                      <p:to x="100000" y="95000"/>
                                    </p:animScale>
                                    <p:animScale>
                                      <p:cBhvr>
                                        <p:cTn id="349" dur="166" decel="50000">
                                          <p:stCondLst>
                                            <p:cond delay="1834"/>
                                          </p:stCondLst>
                                        </p:cTn>
                                        <p:tgtEl>
                                          <p:spTgt spid="5144"/>
                                        </p:tgtEl>
                                      </p:cBhvr>
                                      <p:to x="100000" y="100000"/>
                                    </p:animScale>
                                  </p:childTnLst>
                                </p:cTn>
                              </p:par>
                              <p:par>
                                <p:cTn id="350" presetID="26" presetClass="entr" presetSubtype="0" fill="hold" grpId="0" nodeType="withEffect">
                                  <p:stCondLst>
                                    <p:cond delay="0"/>
                                  </p:stCondLst>
                                  <p:childTnLst>
                                    <p:set>
                                      <p:cBhvr>
                                        <p:cTn id="351" dur="1" fill="hold">
                                          <p:stCondLst>
                                            <p:cond delay="0"/>
                                          </p:stCondLst>
                                        </p:cTn>
                                        <p:tgtEl>
                                          <p:spTgt spid="5145"/>
                                        </p:tgtEl>
                                        <p:attrNameLst>
                                          <p:attrName>style.visibility</p:attrName>
                                        </p:attrNameLst>
                                      </p:cBhvr>
                                      <p:to>
                                        <p:strVal val="visible"/>
                                      </p:to>
                                    </p:set>
                                    <p:animEffect transition="in" filter="wipe(down)">
                                      <p:cBhvr>
                                        <p:cTn id="352" dur="580">
                                          <p:stCondLst>
                                            <p:cond delay="0"/>
                                          </p:stCondLst>
                                        </p:cTn>
                                        <p:tgtEl>
                                          <p:spTgt spid="5145"/>
                                        </p:tgtEl>
                                      </p:cBhvr>
                                    </p:animEffect>
                                    <p:anim calcmode="lin" valueType="num">
                                      <p:cBhvr>
                                        <p:cTn id="353" dur="1822" tmFilter="0,0; 0.14,0.36; 0.43,0.73; 0.71,0.91; 1.0,1.0">
                                          <p:stCondLst>
                                            <p:cond delay="0"/>
                                          </p:stCondLst>
                                        </p:cTn>
                                        <p:tgtEl>
                                          <p:spTgt spid="5145"/>
                                        </p:tgtEl>
                                        <p:attrNameLst>
                                          <p:attrName>ppt_x</p:attrName>
                                        </p:attrNameLst>
                                      </p:cBhvr>
                                      <p:tavLst>
                                        <p:tav tm="0">
                                          <p:val>
                                            <p:strVal val="#ppt_x-0.25"/>
                                          </p:val>
                                        </p:tav>
                                        <p:tav tm="100000">
                                          <p:val>
                                            <p:strVal val="#ppt_x"/>
                                          </p:val>
                                        </p:tav>
                                      </p:tavLst>
                                    </p:anim>
                                    <p:anim calcmode="lin" valueType="num">
                                      <p:cBhvr>
                                        <p:cTn id="354" dur="664" tmFilter="0.0,0.0; 0.25,0.07; 0.50,0.2; 0.75,0.467; 1.0,1.0">
                                          <p:stCondLst>
                                            <p:cond delay="0"/>
                                          </p:stCondLst>
                                        </p:cTn>
                                        <p:tgtEl>
                                          <p:spTgt spid="5145"/>
                                        </p:tgtEl>
                                        <p:attrNameLst>
                                          <p:attrName>ppt_y</p:attrName>
                                        </p:attrNameLst>
                                      </p:cBhvr>
                                      <p:tavLst>
                                        <p:tav tm="0" fmla="#ppt_y-sin(pi*$)/3">
                                          <p:val>
                                            <p:fltVal val="0.5"/>
                                          </p:val>
                                        </p:tav>
                                        <p:tav tm="100000">
                                          <p:val>
                                            <p:fltVal val="1"/>
                                          </p:val>
                                        </p:tav>
                                      </p:tavLst>
                                    </p:anim>
                                    <p:anim calcmode="lin" valueType="num">
                                      <p:cBhvr>
                                        <p:cTn id="355" dur="664" tmFilter="0, 0; 0.125,0.2665; 0.25,0.4; 0.375,0.465; 0.5,0.5;  0.625,0.535; 0.75,0.6; 0.875,0.7335; 1,1">
                                          <p:stCondLst>
                                            <p:cond delay="664"/>
                                          </p:stCondLst>
                                        </p:cTn>
                                        <p:tgtEl>
                                          <p:spTgt spid="5145"/>
                                        </p:tgtEl>
                                        <p:attrNameLst>
                                          <p:attrName>ppt_y</p:attrName>
                                        </p:attrNameLst>
                                      </p:cBhvr>
                                      <p:tavLst>
                                        <p:tav tm="0" fmla="#ppt_y-sin(pi*$)/9">
                                          <p:val>
                                            <p:fltVal val="0"/>
                                          </p:val>
                                        </p:tav>
                                        <p:tav tm="100000">
                                          <p:val>
                                            <p:fltVal val="1"/>
                                          </p:val>
                                        </p:tav>
                                      </p:tavLst>
                                    </p:anim>
                                    <p:anim calcmode="lin" valueType="num">
                                      <p:cBhvr>
                                        <p:cTn id="356" dur="332" tmFilter="0, 0; 0.125,0.2665; 0.25,0.4; 0.375,0.465; 0.5,0.5;  0.625,0.535; 0.75,0.6; 0.875,0.7335; 1,1">
                                          <p:stCondLst>
                                            <p:cond delay="1324"/>
                                          </p:stCondLst>
                                        </p:cTn>
                                        <p:tgtEl>
                                          <p:spTgt spid="5145"/>
                                        </p:tgtEl>
                                        <p:attrNameLst>
                                          <p:attrName>ppt_y</p:attrName>
                                        </p:attrNameLst>
                                      </p:cBhvr>
                                      <p:tavLst>
                                        <p:tav tm="0" fmla="#ppt_y-sin(pi*$)/27">
                                          <p:val>
                                            <p:fltVal val="0"/>
                                          </p:val>
                                        </p:tav>
                                        <p:tav tm="100000">
                                          <p:val>
                                            <p:fltVal val="1"/>
                                          </p:val>
                                        </p:tav>
                                      </p:tavLst>
                                    </p:anim>
                                    <p:anim calcmode="lin" valueType="num">
                                      <p:cBhvr>
                                        <p:cTn id="357" dur="164" tmFilter="0, 0; 0.125,0.2665; 0.25,0.4; 0.375,0.465; 0.5,0.5;  0.625,0.535; 0.75,0.6; 0.875,0.7335; 1,1">
                                          <p:stCondLst>
                                            <p:cond delay="1656"/>
                                          </p:stCondLst>
                                        </p:cTn>
                                        <p:tgtEl>
                                          <p:spTgt spid="5145"/>
                                        </p:tgtEl>
                                        <p:attrNameLst>
                                          <p:attrName>ppt_y</p:attrName>
                                        </p:attrNameLst>
                                      </p:cBhvr>
                                      <p:tavLst>
                                        <p:tav tm="0" fmla="#ppt_y-sin(pi*$)/81">
                                          <p:val>
                                            <p:fltVal val="0"/>
                                          </p:val>
                                        </p:tav>
                                        <p:tav tm="100000">
                                          <p:val>
                                            <p:fltVal val="1"/>
                                          </p:val>
                                        </p:tav>
                                      </p:tavLst>
                                    </p:anim>
                                    <p:animScale>
                                      <p:cBhvr>
                                        <p:cTn id="358" dur="26">
                                          <p:stCondLst>
                                            <p:cond delay="650"/>
                                          </p:stCondLst>
                                        </p:cTn>
                                        <p:tgtEl>
                                          <p:spTgt spid="5145"/>
                                        </p:tgtEl>
                                      </p:cBhvr>
                                      <p:to x="100000" y="60000"/>
                                    </p:animScale>
                                    <p:animScale>
                                      <p:cBhvr>
                                        <p:cTn id="359" dur="166" decel="50000">
                                          <p:stCondLst>
                                            <p:cond delay="676"/>
                                          </p:stCondLst>
                                        </p:cTn>
                                        <p:tgtEl>
                                          <p:spTgt spid="5145"/>
                                        </p:tgtEl>
                                      </p:cBhvr>
                                      <p:to x="100000" y="100000"/>
                                    </p:animScale>
                                    <p:animScale>
                                      <p:cBhvr>
                                        <p:cTn id="360" dur="26">
                                          <p:stCondLst>
                                            <p:cond delay="1312"/>
                                          </p:stCondLst>
                                        </p:cTn>
                                        <p:tgtEl>
                                          <p:spTgt spid="5145"/>
                                        </p:tgtEl>
                                      </p:cBhvr>
                                      <p:to x="100000" y="80000"/>
                                    </p:animScale>
                                    <p:animScale>
                                      <p:cBhvr>
                                        <p:cTn id="361" dur="166" decel="50000">
                                          <p:stCondLst>
                                            <p:cond delay="1338"/>
                                          </p:stCondLst>
                                        </p:cTn>
                                        <p:tgtEl>
                                          <p:spTgt spid="5145"/>
                                        </p:tgtEl>
                                      </p:cBhvr>
                                      <p:to x="100000" y="100000"/>
                                    </p:animScale>
                                    <p:animScale>
                                      <p:cBhvr>
                                        <p:cTn id="362" dur="26">
                                          <p:stCondLst>
                                            <p:cond delay="1642"/>
                                          </p:stCondLst>
                                        </p:cTn>
                                        <p:tgtEl>
                                          <p:spTgt spid="5145"/>
                                        </p:tgtEl>
                                      </p:cBhvr>
                                      <p:to x="100000" y="90000"/>
                                    </p:animScale>
                                    <p:animScale>
                                      <p:cBhvr>
                                        <p:cTn id="363" dur="166" decel="50000">
                                          <p:stCondLst>
                                            <p:cond delay="1668"/>
                                          </p:stCondLst>
                                        </p:cTn>
                                        <p:tgtEl>
                                          <p:spTgt spid="5145"/>
                                        </p:tgtEl>
                                      </p:cBhvr>
                                      <p:to x="100000" y="100000"/>
                                    </p:animScale>
                                    <p:animScale>
                                      <p:cBhvr>
                                        <p:cTn id="364" dur="26">
                                          <p:stCondLst>
                                            <p:cond delay="1808"/>
                                          </p:stCondLst>
                                        </p:cTn>
                                        <p:tgtEl>
                                          <p:spTgt spid="5145"/>
                                        </p:tgtEl>
                                      </p:cBhvr>
                                      <p:to x="100000" y="95000"/>
                                    </p:animScale>
                                    <p:animScale>
                                      <p:cBhvr>
                                        <p:cTn id="365" dur="166" decel="50000">
                                          <p:stCondLst>
                                            <p:cond delay="1834"/>
                                          </p:stCondLst>
                                        </p:cTn>
                                        <p:tgtEl>
                                          <p:spTgt spid="5145"/>
                                        </p:tgtEl>
                                      </p:cBhvr>
                                      <p:to x="100000" y="100000"/>
                                    </p:animScale>
                                  </p:childTnLst>
                                </p:cTn>
                              </p:par>
                              <p:par>
                                <p:cTn id="366" presetID="26" presetClass="entr" presetSubtype="0" fill="hold" grpId="0" nodeType="withEffect">
                                  <p:stCondLst>
                                    <p:cond delay="0"/>
                                  </p:stCondLst>
                                  <p:childTnLst>
                                    <p:set>
                                      <p:cBhvr>
                                        <p:cTn id="367" dur="1" fill="hold">
                                          <p:stCondLst>
                                            <p:cond delay="0"/>
                                          </p:stCondLst>
                                        </p:cTn>
                                        <p:tgtEl>
                                          <p:spTgt spid="5146"/>
                                        </p:tgtEl>
                                        <p:attrNameLst>
                                          <p:attrName>style.visibility</p:attrName>
                                        </p:attrNameLst>
                                      </p:cBhvr>
                                      <p:to>
                                        <p:strVal val="visible"/>
                                      </p:to>
                                    </p:set>
                                    <p:animEffect transition="in" filter="wipe(down)">
                                      <p:cBhvr>
                                        <p:cTn id="368" dur="580">
                                          <p:stCondLst>
                                            <p:cond delay="0"/>
                                          </p:stCondLst>
                                        </p:cTn>
                                        <p:tgtEl>
                                          <p:spTgt spid="5146"/>
                                        </p:tgtEl>
                                      </p:cBhvr>
                                    </p:animEffect>
                                    <p:anim calcmode="lin" valueType="num">
                                      <p:cBhvr>
                                        <p:cTn id="369" dur="1822" tmFilter="0,0; 0.14,0.36; 0.43,0.73; 0.71,0.91; 1.0,1.0">
                                          <p:stCondLst>
                                            <p:cond delay="0"/>
                                          </p:stCondLst>
                                        </p:cTn>
                                        <p:tgtEl>
                                          <p:spTgt spid="5146"/>
                                        </p:tgtEl>
                                        <p:attrNameLst>
                                          <p:attrName>ppt_x</p:attrName>
                                        </p:attrNameLst>
                                      </p:cBhvr>
                                      <p:tavLst>
                                        <p:tav tm="0">
                                          <p:val>
                                            <p:strVal val="#ppt_x-0.25"/>
                                          </p:val>
                                        </p:tav>
                                        <p:tav tm="100000">
                                          <p:val>
                                            <p:strVal val="#ppt_x"/>
                                          </p:val>
                                        </p:tav>
                                      </p:tavLst>
                                    </p:anim>
                                    <p:anim calcmode="lin" valueType="num">
                                      <p:cBhvr>
                                        <p:cTn id="370" dur="664" tmFilter="0.0,0.0; 0.25,0.07; 0.50,0.2; 0.75,0.467; 1.0,1.0">
                                          <p:stCondLst>
                                            <p:cond delay="0"/>
                                          </p:stCondLst>
                                        </p:cTn>
                                        <p:tgtEl>
                                          <p:spTgt spid="5146"/>
                                        </p:tgtEl>
                                        <p:attrNameLst>
                                          <p:attrName>ppt_y</p:attrName>
                                        </p:attrNameLst>
                                      </p:cBhvr>
                                      <p:tavLst>
                                        <p:tav tm="0" fmla="#ppt_y-sin(pi*$)/3">
                                          <p:val>
                                            <p:fltVal val="0.5"/>
                                          </p:val>
                                        </p:tav>
                                        <p:tav tm="100000">
                                          <p:val>
                                            <p:fltVal val="1"/>
                                          </p:val>
                                        </p:tav>
                                      </p:tavLst>
                                    </p:anim>
                                    <p:anim calcmode="lin" valueType="num">
                                      <p:cBhvr>
                                        <p:cTn id="371" dur="664" tmFilter="0, 0; 0.125,0.2665; 0.25,0.4; 0.375,0.465; 0.5,0.5;  0.625,0.535; 0.75,0.6; 0.875,0.7335; 1,1">
                                          <p:stCondLst>
                                            <p:cond delay="664"/>
                                          </p:stCondLst>
                                        </p:cTn>
                                        <p:tgtEl>
                                          <p:spTgt spid="5146"/>
                                        </p:tgtEl>
                                        <p:attrNameLst>
                                          <p:attrName>ppt_y</p:attrName>
                                        </p:attrNameLst>
                                      </p:cBhvr>
                                      <p:tavLst>
                                        <p:tav tm="0" fmla="#ppt_y-sin(pi*$)/9">
                                          <p:val>
                                            <p:fltVal val="0"/>
                                          </p:val>
                                        </p:tav>
                                        <p:tav tm="100000">
                                          <p:val>
                                            <p:fltVal val="1"/>
                                          </p:val>
                                        </p:tav>
                                      </p:tavLst>
                                    </p:anim>
                                    <p:anim calcmode="lin" valueType="num">
                                      <p:cBhvr>
                                        <p:cTn id="372" dur="332" tmFilter="0, 0; 0.125,0.2665; 0.25,0.4; 0.375,0.465; 0.5,0.5;  0.625,0.535; 0.75,0.6; 0.875,0.7335; 1,1">
                                          <p:stCondLst>
                                            <p:cond delay="1324"/>
                                          </p:stCondLst>
                                        </p:cTn>
                                        <p:tgtEl>
                                          <p:spTgt spid="5146"/>
                                        </p:tgtEl>
                                        <p:attrNameLst>
                                          <p:attrName>ppt_y</p:attrName>
                                        </p:attrNameLst>
                                      </p:cBhvr>
                                      <p:tavLst>
                                        <p:tav tm="0" fmla="#ppt_y-sin(pi*$)/27">
                                          <p:val>
                                            <p:fltVal val="0"/>
                                          </p:val>
                                        </p:tav>
                                        <p:tav tm="100000">
                                          <p:val>
                                            <p:fltVal val="1"/>
                                          </p:val>
                                        </p:tav>
                                      </p:tavLst>
                                    </p:anim>
                                    <p:anim calcmode="lin" valueType="num">
                                      <p:cBhvr>
                                        <p:cTn id="373" dur="164" tmFilter="0, 0; 0.125,0.2665; 0.25,0.4; 0.375,0.465; 0.5,0.5;  0.625,0.535; 0.75,0.6; 0.875,0.7335; 1,1">
                                          <p:stCondLst>
                                            <p:cond delay="1656"/>
                                          </p:stCondLst>
                                        </p:cTn>
                                        <p:tgtEl>
                                          <p:spTgt spid="5146"/>
                                        </p:tgtEl>
                                        <p:attrNameLst>
                                          <p:attrName>ppt_y</p:attrName>
                                        </p:attrNameLst>
                                      </p:cBhvr>
                                      <p:tavLst>
                                        <p:tav tm="0" fmla="#ppt_y-sin(pi*$)/81">
                                          <p:val>
                                            <p:fltVal val="0"/>
                                          </p:val>
                                        </p:tav>
                                        <p:tav tm="100000">
                                          <p:val>
                                            <p:fltVal val="1"/>
                                          </p:val>
                                        </p:tav>
                                      </p:tavLst>
                                    </p:anim>
                                    <p:animScale>
                                      <p:cBhvr>
                                        <p:cTn id="374" dur="26">
                                          <p:stCondLst>
                                            <p:cond delay="650"/>
                                          </p:stCondLst>
                                        </p:cTn>
                                        <p:tgtEl>
                                          <p:spTgt spid="5146"/>
                                        </p:tgtEl>
                                      </p:cBhvr>
                                      <p:to x="100000" y="60000"/>
                                    </p:animScale>
                                    <p:animScale>
                                      <p:cBhvr>
                                        <p:cTn id="375" dur="166" decel="50000">
                                          <p:stCondLst>
                                            <p:cond delay="676"/>
                                          </p:stCondLst>
                                        </p:cTn>
                                        <p:tgtEl>
                                          <p:spTgt spid="5146"/>
                                        </p:tgtEl>
                                      </p:cBhvr>
                                      <p:to x="100000" y="100000"/>
                                    </p:animScale>
                                    <p:animScale>
                                      <p:cBhvr>
                                        <p:cTn id="376" dur="26">
                                          <p:stCondLst>
                                            <p:cond delay="1312"/>
                                          </p:stCondLst>
                                        </p:cTn>
                                        <p:tgtEl>
                                          <p:spTgt spid="5146"/>
                                        </p:tgtEl>
                                      </p:cBhvr>
                                      <p:to x="100000" y="80000"/>
                                    </p:animScale>
                                    <p:animScale>
                                      <p:cBhvr>
                                        <p:cTn id="377" dur="166" decel="50000">
                                          <p:stCondLst>
                                            <p:cond delay="1338"/>
                                          </p:stCondLst>
                                        </p:cTn>
                                        <p:tgtEl>
                                          <p:spTgt spid="5146"/>
                                        </p:tgtEl>
                                      </p:cBhvr>
                                      <p:to x="100000" y="100000"/>
                                    </p:animScale>
                                    <p:animScale>
                                      <p:cBhvr>
                                        <p:cTn id="378" dur="26">
                                          <p:stCondLst>
                                            <p:cond delay="1642"/>
                                          </p:stCondLst>
                                        </p:cTn>
                                        <p:tgtEl>
                                          <p:spTgt spid="5146"/>
                                        </p:tgtEl>
                                      </p:cBhvr>
                                      <p:to x="100000" y="90000"/>
                                    </p:animScale>
                                    <p:animScale>
                                      <p:cBhvr>
                                        <p:cTn id="379" dur="166" decel="50000">
                                          <p:stCondLst>
                                            <p:cond delay="1668"/>
                                          </p:stCondLst>
                                        </p:cTn>
                                        <p:tgtEl>
                                          <p:spTgt spid="5146"/>
                                        </p:tgtEl>
                                      </p:cBhvr>
                                      <p:to x="100000" y="100000"/>
                                    </p:animScale>
                                    <p:animScale>
                                      <p:cBhvr>
                                        <p:cTn id="380" dur="26">
                                          <p:stCondLst>
                                            <p:cond delay="1808"/>
                                          </p:stCondLst>
                                        </p:cTn>
                                        <p:tgtEl>
                                          <p:spTgt spid="5146"/>
                                        </p:tgtEl>
                                      </p:cBhvr>
                                      <p:to x="100000" y="95000"/>
                                    </p:animScale>
                                    <p:animScale>
                                      <p:cBhvr>
                                        <p:cTn id="381" dur="166" decel="50000">
                                          <p:stCondLst>
                                            <p:cond delay="1834"/>
                                          </p:stCondLst>
                                        </p:cTn>
                                        <p:tgtEl>
                                          <p:spTgt spid="5146"/>
                                        </p:tgtEl>
                                      </p:cBhvr>
                                      <p:to x="100000" y="100000"/>
                                    </p:animScale>
                                  </p:childTnLst>
                                </p:cTn>
                              </p:par>
                              <p:par>
                                <p:cTn id="382" presetID="26" presetClass="entr" presetSubtype="0" fill="hold" grpId="0" nodeType="withEffect">
                                  <p:stCondLst>
                                    <p:cond delay="0"/>
                                  </p:stCondLst>
                                  <p:childTnLst>
                                    <p:set>
                                      <p:cBhvr>
                                        <p:cTn id="383" dur="1" fill="hold">
                                          <p:stCondLst>
                                            <p:cond delay="0"/>
                                          </p:stCondLst>
                                        </p:cTn>
                                        <p:tgtEl>
                                          <p:spTgt spid="5147"/>
                                        </p:tgtEl>
                                        <p:attrNameLst>
                                          <p:attrName>style.visibility</p:attrName>
                                        </p:attrNameLst>
                                      </p:cBhvr>
                                      <p:to>
                                        <p:strVal val="visible"/>
                                      </p:to>
                                    </p:set>
                                    <p:animEffect transition="in" filter="wipe(down)">
                                      <p:cBhvr>
                                        <p:cTn id="384" dur="580">
                                          <p:stCondLst>
                                            <p:cond delay="0"/>
                                          </p:stCondLst>
                                        </p:cTn>
                                        <p:tgtEl>
                                          <p:spTgt spid="5147"/>
                                        </p:tgtEl>
                                      </p:cBhvr>
                                    </p:animEffect>
                                    <p:anim calcmode="lin" valueType="num">
                                      <p:cBhvr>
                                        <p:cTn id="385" dur="1822" tmFilter="0,0; 0.14,0.36; 0.43,0.73; 0.71,0.91; 1.0,1.0">
                                          <p:stCondLst>
                                            <p:cond delay="0"/>
                                          </p:stCondLst>
                                        </p:cTn>
                                        <p:tgtEl>
                                          <p:spTgt spid="5147"/>
                                        </p:tgtEl>
                                        <p:attrNameLst>
                                          <p:attrName>ppt_x</p:attrName>
                                        </p:attrNameLst>
                                      </p:cBhvr>
                                      <p:tavLst>
                                        <p:tav tm="0">
                                          <p:val>
                                            <p:strVal val="#ppt_x-0.25"/>
                                          </p:val>
                                        </p:tav>
                                        <p:tav tm="100000">
                                          <p:val>
                                            <p:strVal val="#ppt_x"/>
                                          </p:val>
                                        </p:tav>
                                      </p:tavLst>
                                    </p:anim>
                                    <p:anim calcmode="lin" valueType="num">
                                      <p:cBhvr>
                                        <p:cTn id="386" dur="664" tmFilter="0.0,0.0; 0.25,0.07; 0.50,0.2; 0.75,0.467; 1.0,1.0">
                                          <p:stCondLst>
                                            <p:cond delay="0"/>
                                          </p:stCondLst>
                                        </p:cTn>
                                        <p:tgtEl>
                                          <p:spTgt spid="5147"/>
                                        </p:tgtEl>
                                        <p:attrNameLst>
                                          <p:attrName>ppt_y</p:attrName>
                                        </p:attrNameLst>
                                      </p:cBhvr>
                                      <p:tavLst>
                                        <p:tav tm="0" fmla="#ppt_y-sin(pi*$)/3">
                                          <p:val>
                                            <p:fltVal val="0.5"/>
                                          </p:val>
                                        </p:tav>
                                        <p:tav tm="100000">
                                          <p:val>
                                            <p:fltVal val="1"/>
                                          </p:val>
                                        </p:tav>
                                      </p:tavLst>
                                    </p:anim>
                                    <p:anim calcmode="lin" valueType="num">
                                      <p:cBhvr>
                                        <p:cTn id="387" dur="664" tmFilter="0, 0; 0.125,0.2665; 0.25,0.4; 0.375,0.465; 0.5,0.5;  0.625,0.535; 0.75,0.6; 0.875,0.7335; 1,1">
                                          <p:stCondLst>
                                            <p:cond delay="664"/>
                                          </p:stCondLst>
                                        </p:cTn>
                                        <p:tgtEl>
                                          <p:spTgt spid="5147"/>
                                        </p:tgtEl>
                                        <p:attrNameLst>
                                          <p:attrName>ppt_y</p:attrName>
                                        </p:attrNameLst>
                                      </p:cBhvr>
                                      <p:tavLst>
                                        <p:tav tm="0" fmla="#ppt_y-sin(pi*$)/9">
                                          <p:val>
                                            <p:fltVal val="0"/>
                                          </p:val>
                                        </p:tav>
                                        <p:tav tm="100000">
                                          <p:val>
                                            <p:fltVal val="1"/>
                                          </p:val>
                                        </p:tav>
                                      </p:tavLst>
                                    </p:anim>
                                    <p:anim calcmode="lin" valueType="num">
                                      <p:cBhvr>
                                        <p:cTn id="388" dur="332" tmFilter="0, 0; 0.125,0.2665; 0.25,0.4; 0.375,0.465; 0.5,0.5;  0.625,0.535; 0.75,0.6; 0.875,0.7335; 1,1">
                                          <p:stCondLst>
                                            <p:cond delay="1324"/>
                                          </p:stCondLst>
                                        </p:cTn>
                                        <p:tgtEl>
                                          <p:spTgt spid="5147"/>
                                        </p:tgtEl>
                                        <p:attrNameLst>
                                          <p:attrName>ppt_y</p:attrName>
                                        </p:attrNameLst>
                                      </p:cBhvr>
                                      <p:tavLst>
                                        <p:tav tm="0" fmla="#ppt_y-sin(pi*$)/27">
                                          <p:val>
                                            <p:fltVal val="0"/>
                                          </p:val>
                                        </p:tav>
                                        <p:tav tm="100000">
                                          <p:val>
                                            <p:fltVal val="1"/>
                                          </p:val>
                                        </p:tav>
                                      </p:tavLst>
                                    </p:anim>
                                    <p:anim calcmode="lin" valueType="num">
                                      <p:cBhvr>
                                        <p:cTn id="389" dur="164" tmFilter="0, 0; 0.125,0.2665; 0.25,0.4; 0.375,0.465; 0.5,0.5;  0.625,0.535; 0.75,0.6; 0.875,0.7335; 1,1">
                                          <p:stCondLst>
                                            <p:cond delay="1656"/>
                                          </p:stCondLst>
                                        </p:cTn>
                                        <p:tgtEl>
                                          <p:spTgt spid="5147"/>
                                        </p:tgtEl>
                                        <p:attrNameLst>
                                          <p:attrName>ppt_y</p:attrName>
                                        </p:attrNameLst>
                                      </p:cBhvr>
                                      <p:tavLst>
                                        <p:tav tm="0" fmla="#ppt_y-sin(pi*$)/81">
                                          <p:val>
                                            <p:fltVal val="0"/>
                                          </p:val>
                                        </p:tav>
                                        <p:tav tm="100000">
                                          <p:val>
                                            <p:fltVal val="1"/>
                                          </p:val>
                                        </p:tav>
                                      </p:tavLst>
                                    </p:anim>
                                    <p:animScale>
                                      <p:cBhvr>
                                        <p:cTn id="390" dur="26">
                                          <p:stCondLst>
                                            <p:cond delay="650"/>
                                          </p:stCondLst>
                                        </p:cTn>
                                        <p:tgtEl>
                                          <p:spTgt spid="5147"/>
                                        </p:tgtEl>
                                      </p:cBhvr>
                                      <p:to x="100000" y="60000"/>
                                    </p:animScale>
                                    <p:animScale>
                                      <p:cBhvr>
                                        <p:cTn id="391" dur="166" decel="50000">
                                          <p:stCondLst>
                                            <p:cond delay="676"/>
                                          </p:stCondLst>
                                        </p:cTn>
                                        <p:tgtEl>
                                          <p:spTgt spid="5147"/>
                                        </p:tgtEl>
                                      </p:cBhvr>
                                      <p:to x="100000" y="100000"/>
                                    </p:animScale>
                                    <p:animScale>
                                      <p:cBhvr>
                                        <p:cTn id="392" dur="26">
                                          <p:stCondLst>
                                            <p:cond delay="1312"/>
                                          </p:stCondLst>
                                        </p:cTn>
                                        <p:tgtEl>
                                          <p:spTgt spid="5147"/>
                                        </p:tgtEl>
                                      </p:cBhvr>
                                      <p:to x="100000" y="80000"/>
                                    </p:animScale>
                                    <p:animScale>
                                      <p:cBhvr>
                                        <p:cTn id="393" dur="166" decel="50000">
                                          <p:stCondLst>
                                            <p:cond delay="1338"/>
                                          </p:stCondLst>
                                        </p:cTn>
                                        <p:tgtEl>
                                          <p:spTgt spid="5147"/>
                                        </p:tgtEl>
                                      </p:cBhvr>
                                      <p:to x="100000" y="100000"/>
                                    </p:animScale>
                                    <p:animScale>
                                      <p:cBhvr>
                                        <p:cTn id="394" dur="26">
                                          <p:stCondLst>
                                            <p:cond delay="1642"/>
                                          </p:stCondLst>
                                        </p:cTn>
                                        <p:tgtEl>
                                          <p:spTgt spid="5147"/>
                                        </p:tgtEl>
                                      </p:cBhvr>
                                      <p:to x="100000" y="90000"/>
                                    </p:animScale>
                                    <p:animScale>
                                      <p:cBhvr>
                                        <p:cTn id="395" dur="166" decel="50000">
                                          <p:stCondLst>
                                            <p:cond delay="1668"/>
                                          </p:stCondLst>
                                        </p:cTn>
                                        <p:tgtEl>
                                          <p:spTgt spid="5147"/>
                                        </p:tgtEl>
                                      </p:cBhvr>
                                      <p:to x="100000" y="100000"/>
                                    </p:animScale>
                                    <p:animScale>
                                      <p:cBhvr>
                                        <p:cTn id="396" dur="26">
                                          <p:stCondLst>
                                            <p:cond delay="1808"/>
                                          </p:stCondLst>
                                        </p:cTn>
                                        <p:tgtEl>
                                          <p:spTgt spid="5147"/>
                                        </p:tgtEl>
                                      </p:cBhvr>
                                      <p:to x="100000" y="95000"/>
                                    </p:animScale>
                                    <p:animScale>
                                      <p:cBhvr>
                                        <p:cTn id="397" dur="166" decel="50000">
                                          <p:stCondLst>
                                            <p:cond delay="1834"/>
                                          </p:stCondLst>
                                        </p:cTn>
                                        <p:tgtEl>
                                          <p:spTgt spid="5147"/>
                                        </p:tgtEl>
                                      </p:cBhvr>
                                      <p:to x="100000" y="100000"/>
                                    </p:animScale>
                                  </p:childTnLst>
                                </p:cTn>
                              </p:par>
                              <p:par>
                                <p:cTn id="398" presetID="26" presetClass="entr" presetSubtype="0" fill="hold" grpId="0" nodeType="withEffect">
                                  <p:stCondLst>
                                    <p:cond delay="0"/>
                                  </p:stCondLst>
                                  <p:childTnLst>
                                    <p:set>
                                      <p:cBhvr>
                                        <p:cTn id="399" dur="1" fill="hold">
                                          <p:stCondLst>
                                            <p:cond delay="0"/>
                                          </p:stCondLst>
                                        </p:cTn>
                                        <p:tgtEl>
                                          <p:spTgt spid="5148"/>
                                        </p:tgtEl>
                                        <p:attrNameLst>
                                          <p:attrName>style.visibility</p:attrName>
                                        </p:attrNameLst>
                                      </p:cBhvr>
                                      <p:to>
                                        <p:strVal val="visible"/>
                                      </p:to>
                                    </p:set>
                                    <p:animEffect transition="in" filter="wipe(down)">
                                      <p:cBhvr>
                                        <p:cTn id="400" dur="580">
                                          <p:stCondLst>
                                            <p:cond delay="0"/>
                                          </p:stCondLst>
                                        </p:cTn>
                                        <p:tgtEl>
                                          <p:spTgt spid="5148"/>
                                        </p:tgtEl>
                                      </p:cBhvr>
                                    </p:animEffect>
                                    <p:anim calcmode="lin" valueType="num">
                                      <p:cBhvr>
                                        <p:cTn id="401" dur="1822" tmFilter="0,0; 0.14,0.36; 0.43,0.73; 0.71,0.91; 1.0,1.0">
                                          <p:stCondLst>
                                            <p:cond delay="0"/>
                                          </p:stCondLst>
                                        </p:cTn>
                                        <p:tgtEl>
                                          <p:spTgt spid="5148"/>
                                        </p:tgtEl>
                                        <p:attrNameLst>
                                          <p:attrName>ppt_x</p:attrName>
                                        </p:attrNameLst>
                                      </p:cBhvr>
                                      <p:tavLst>
                                        <p:tav tm="0">
                                          <p:val>
                                            <p:strVal val="#ppt_x-0.25"/>
                                          </p:val>
                                        </p:tav>
                                        <p:tav tm="100000">
                                          <p:val>
                                            <p:strVal val="#ppt_x"/>
                                          </p:val>
                                        </p:tav>
                                      </p:tavLst>
                                    </p:anim>
                                    <p:anim calcmode="lin" valueType="num">
                                      <p:cBhvr>
                                        <p:cTn id="402" dur="664" tmFilter="0.0,0.0; 0.25,0.07; 0.50,0.2; 0.75,0.467; 1.0,1.0">
                                          <p:stCondLst>
                                            <p:cond delay="0"/>
                                          </p:stCondLst>
                                        </p:cTn>
                                        <p:tgtEl>
                                          <p:spTgt spid="5148"/>
                                        </p:tgtEl>
                                        <p:attrNameLst>
                                          <p:attrName>ppt_y</p:attrName>
                                        </p:attrNameLst>
                                      </p:cBhvr>
                                      <p:tavLst>
                                        <p:tav tm="0" fmla="#ppt_y-sin(pi*$)/3">
                                          <p:val>
                                            <p:fltVal val="0.5"/>
                                          </p:val>
                                        </p:tav>
                                        <p:tav tm="100000">
                                          <p:val>
                                            <p:fltVal val="1"/>
                                          </p:val>
                                        </p:tav>
                                      </p:tavLst>
                                    </p:anim>
                                    <p:anim calcmode="lin" valueType="num">
                                      <p:cBhvr>
                                        <p:cTn id="403" dur="664" tmFilter="0, 0; 0.125,0.2665; 0.25,0.4; 0.375,0.465; 0.5,0.5;  0.625,0.535; 0.75,0.6; 0.875,0.7335; 1,1">
                                          <p:stCondLst>
                                            <p:cond delay="664"/>
                                          </p:stCondLst>
                                        </p:cTn>
                                        <p:tgtEl>
                                          <p:spTgt spid="5148"/>
                                        </p:tgtEl>
                                        <p:attrNameLst>
                                          <p:attrName>ppt_y</p:attrName>
                                        </p:attrNameLst>
                                      </p:cBhvr>
                                      <p:tavLst>
                                        <p:tav tm="0" fmla="#ppt_y-sin(pi*$)/9">
                                          <p:val>
                                            <p:fltVal val="0"/>
                                          </p:val>
                                        </p:tav>
                                        <p:tav tm="100000">
                                          <p:val>
                                            <p:fltVal val="1"/>
                                          </p:val>
                                        </p:tav>
                                      </p:tavLst>
                                    </p:anim>
                                    <p:anim calcmode="lin" valueType="num">
                                      <p:cBhvr>
                                        <p:cTn id="404" dur="332" tmFilter="0, 0; 0.125,0.2665; 0.25,0.4; 0.375,0.465; 0.5,0.5;  0.625,0.535; 0.75,0.6; 0.875,0.7335; 1,1">
                                          <p:stCondLst>
                                            <p:cond delay="1324"/>
                                          </p:stCondLst>
                                        </p:cTn>
                                        <p:tgtEl>
                                          <p:spTgt spid="5148"/>
                                        </p:tgtEl>
                                        <p:attrNameLst>
                                          <p:attrName>ppt_y</p:attrName>
                                        </p:attrNameLst>
                                      </p:cBhvr>
                                      <p:tavLst>
                                        <p:tav tm="0" fmla="#ppt_y-sin(pi*$)/27">
                                          <p:val>
                                            <p:fltVal val="0"/>
                                          </p:val>
                                        </p:tav>
                                        <p:tav tm="100000">
                                          <p:val>
                                            <p:fltVal val="1"/>
                                          </p:val>
                                        </p:tav>
                                      </p:tavLst>
                                    </p:anim>
                                    <p:anim calcmode="lin" valueType="num">
                                      <p:cBhvr>
                                        <p:cTn id="405" dur="164" tmFilter="0, 0; 0.125,0.2665; 0.25,0.4; 0.375,0.465; 0.5,0.5;  0.625,0.535; 0.75,0.6; 0.875,0.7335; 1,1">
                                          <p:stCondLst>
                                            <p:cond delay="1656"/>
                                          </p:stCondLst>
                                        </p:cTn>
                                        <p:tgtEl>
                                          <p:spTgt spid="5148"/>
                                        </p:tgtEl>
                                        <p:attrNameLst>
                                          <p:attrName>ppt_y</p:attrName>
                                        </p:attrNameLst>
                                      </p:cBhvr>
                                      <p:tavLst>
                                        <p:tav tm="0" fmla="#ppt_y-sin(pi*$)/81">
                                          <p:val>
                                            <p:fltVal val="0"/>
                                          </p:val>
                                        </p:tav>
                                        <p:tav tm="100000">
                                          <p:val>
                                            <p:fltVal val="1"/>
                                          </p:val>
                                        </p:tav>
                                      </p:tavLst>
                                    </p:anim>
                                    <p:animScale>
                                      <p:cBhvr>
                                        <p:cTn id="406" dur="26">
                                          <p:stCondLst>
                                            <p:cond delay="650"/>
                                          </p:stCondLst>
                                        </p:cTn>
                                        <p:tgtEl>
                                          <p:spTgt spid="5148"/>
                                        </p:tgtEl>
                                      </p:cBhvr>
                                      <p:to x="100000" y="60000"/>
                                    </p:animScale>
                                    <p:animScale>
                                      <p:cBhvr>
                                        <p:cTn id="407" dur="166" decel="50000">
                                          <p:stCondLst>
                                            <p:cond delay="676"/>
                                          </p:stCondLst>
                                        </p:cTn>
                                        <p:tgtEl>
                                          <p:spTgt spid="5148"/>
                                        </p:tgtEl>
                                      </p:cBhvr>
                                      <p:to x="100000" y="100000"/>
                                    </p:animScale>
                                    <p:animScale>
                                      <p:cBhvr>
                                        <p:cTn id="408" dur="26">
                                          <p:stCondLst>
                                            <p:cond delay="1312"/>
                                          </p:stCondLst>
                                        </p:cTn>
                                        <p:tgtEl>
                                          <p:spTgt spid="5148"/>
                                        </p:tgtEl>
                                      </p:cBhvr>
                                      <p:to x="100000" y="80000"/>
                                    </p:animScale>
                                    <p:animScale>
                                      <p:cBhvr>
                                        <p:cTn id="409" dur="166" decel="50000">
                                          <p:stCondLst>
                                            <p:cond delay="1338"/>
                                          </p:stCondLst>
                                        </p:cTn>
                                        <p:tgtEl>
                                          <p:spTgt spid="5148"/>
                                        </p:tgtEl>
                                      </p:cBhvr>
                                      <p:to x="100000" y="100000"/>
                                    </p:animScale>
                                    <p:animScale>
                                      <p:cBhvr>
                                        <p:cTn id="410" dur="26">
                                          <p:stCondLst>
                                            <p:cond delay="1642"/>
                                          </p:stCondLst>
                                        </p:cTn>
                                        <p:tgtEl>
                                          <p:spTgt spid="5148"/>
                                        </p:tgtEl>
                                      </p:cBhvr>
                                      <p:to x="100000" y="90000"/>
                                    </p:animScale>
                                    <p:animScale>
                                      <p:cBhvr>
                                        <p:cTn id="411" dur="166" decel="50000">
                                          <p:stCondLst>
                                            <p:cond delay="1668"/>
                                          </p:stCondLst>
                                        </p:cTn>
                                        <p:tgtEl>
                                          <p:spTgt spid="5148"/>
                                        </p:tgtEl>
                                      </p:cBhvr>
                                      <p:to x="100000" y="100000"/>
                                    </p:animScale>
                                    <p:animScale>
                                      <p:cBhvr>
                                        <p:cTn id="412" dur="26">
                                          <p:stCondLst>
                                            <p:cond delay="1808"/>
                                          </p:stCondLst>
                                        </p:cTn>
                                        <p:tgtEl>
                                          <p:spTgt spid="5148"/>
                                        </p:tgtEl>
                                      </p:cBhvr>
                                      <p:to x="100000" y="95000"/>
                                    </p:animScale>
                                    <p:animScale>
                                      <p:cBhvr>
                                        <p:cTn id="413" dur="166" decel="50000">
                                          <p:stCondLst>
                                            <p:cond delay="1834"/>
                                          </p:stCondLst>
                                        </p:cTn>
                                        <p:tgtEl>
                                          <p:spTgt spid="5148"/>
                                        </p:tgtEl>
                                      </p:cBhvr>
                                      <p:to x="100000" y="100000"/>
                                    </p:animScale>
                                  </p:childTnLst>
                                </p:cTn>
                              </p:par>
                              <p:par>
                                <p:cTn id="414" presetID="26" presetClass="entr" presetSubtype="0" fill="hold" grpId="0" nodeType="withEffect">
                                  <p:stCondLst>
                                    <p:cond delay="0"/>
                                  </p:stCondLst>
                                  <p:childTnLst>
                                    <p:set>
                                      <p:cBhvr>
                                        <p:cTn id="415" dur="1" fill="hold">
                                          <p:stCondLst>
                                            <p:cond delay="0"/>
                                          </p:stCondLst>
                                        </p:cTn>
                                        <p:tgtEl>
                                          <p:spTgt spid="5149"/>
                                        </p:tgtEl>
                                        <p:attrNameLst>
                                          <p:attrName>style.visibility</p:attrName>
                                        </p:attrNameLst>
                                      </p:cBhvr>
                                      <p:to>
                                        <p:strVal val="visible"/>
                                      </p:to>
                                    </p:set>
                                    <p:animEffect transition="in" filter="wipe(down)">
                                      <p:cBhvr>
                                        <p:cTn id="416" dur="580">
                                          <p:stCondLst>
                                            <p:cond delay="0"/>
                                          </p:stCondLst>
                                        </p:cTn>
                                        <p:tgtEl>
                                          <p:spTgt spid="5149"/>
                                        </p:tgtEl>
                                      </p:cBhvr>
                                    </p:animEffect>
                                    <p:anim calcmode="lin" valueType="num">
                                      <p:cBhvr>
                                        <p:cTn id="417" dur="1822" tmFilter="0,0; 0.14,0.36; 0.43,0.73; 0.71,0.91; 1.0,1.0">
                                          <p:stCondLst>
                                            <p:cond delay="0"/>
                                          </p:stCondLst>
                                        </p:cTn>
                                        <p:tgtEl>
                                          <p:spTgt spid="5149"/>
                                        </p:tgtEl>
                                        <p:attrNameLst>
                                          <p:attrName>ppt_x</p:attrName>
                                        </p:attrNameLst>
                                      </p:cBhvr>
                                      <p:tavLst>
                                        <p:tav tm="0">
                                          <p:val>
                                            <p:strVal val="#ppt_x-0.25"/>
                                          </p:val>
                                        </p:tav>
                                        <p:tav tm="100000">
                                          <p:val>
                                            <p:strVal val="#ppt_x"/>
                                          </p:val>
                                        </p:tav>
                                      </p:tavLst>
                                    </p:anim>
                                    <p:anim calcmode="lin" valueType="num">
                                      <p:cBhvr>
                                        <p:cTn id="418" dur="664" tmFilter="0.0,0.0; 0.25,0.07; 0.50,0.2; 0.75,0.467; 1.0,1.0">
                                          <p:stCondLst>
                                            <p:cond delay="0"/>
                                          </p:stCondLst>
                                        </p:cTn>
                                        <p:tgtEl>
                                          <p:spTgt spid="5149"/>
                                        </p:tgtEl>
                                        <p:attrNameLst>
                                          <p:attrName>ppt_y</p:attrName>
                                        </p:attrNameLst>
                                      </p:cBhvr>
                                      <p:tavLst>
                                        <p:tav tm="0" fmla="#ppt_y-sin(pi*$)/3">
                                          <p:val>
                                            <p:fltVal val="0.5"/>
                                          </p:val>
                                        </p:tav>
                                        <p:tav tm="100000">
                                          <p:val>
                                            <p:fltVal val="1"/>
                                          </p:val>
                                        </p:tav>
                                      </p:tavLst>
                                    </p:anim>
                                    <p:anim calcmode="lin" valueType="num">
                                      <p:cBhvr>
                                        <p:cTn id="419" dur="664" tmFilter="0, 0; 0.125,0.2665; 0.25,0.4; 0.375,0.465; 0.5,0.5;  0.625,0.535; 0.75,0.6; 0.875,0.7335; 1,1">
                                          <p:stCondLst>
                                            <p:cond delay="664"/>
                                          </p:stCondLst>
                                        </p:cTn>
                                        <p:tgtEl>
                                          <p:spTgt spid="5149"/>
                                        </p:tgtEl>
                                        <p:attrNameLst>
                                          <p:attrName>ppt_y</p:attrName>
                                        </p:attrNameLst>
                                      </p:cBhvr>
                                      <p:tavLst>
                                        <p:tav tm="0" fmla="#ppt_y-sin(pi*$)/9">
                                          <p:val>
                                            <p:fltVal val="0"/>
                                          </p:val>
                                        </p:tav>
                                        <p:tav tm="100000">
                                          <p:val>
                                            <p:fltVal val="1"/>
                                          </p:val>
                                        </p:tav>
                                      </p:tavLst>
                                    </p:anim>
                                    <p:anim calcmode="lin" valueType="num">
                                      <p:cBhvr>
                                        <p:cTn id="420" dur="332" tmFilter="0, 0; 0.125,0.2665; 0.25,0.4; 0.375,0.465; 0.5,0.5;  0.625,0.535; 0.75,0.6; 0.875,0.7335; 1,1">
                                          <p:stCondLst>
                                            <p:cond delay="1324"/>
                                          </p:stCondLst>
                                        </p:cTn>
                                        <p:tgtEl>
                                          <p:spTgt spid="5149"/>
                                        </p:tgtEl>
                                        <p:attrNameLst>
                                          <p:attrName>ppt_y</p:attrName>
                                        </p:attrNameLst>
                                      </p:cBhvr>
                                      <p:tavLst>
                                        <p:tav tm="0" fmla="#ppt_y-sin(pi*$)/27">
                                          <p:val>
                                            <p:fltVal val="0"/>
                                          </p:val>
                                        </p:tav>
                                        <p:tav tm="100000">
                                          <p:val>
                                            <p:fltVal val="1"/>
                                          </p:val>
                                        </p:tav>
                                      </p:tavLst>
                                    </p:anim>
                                    <p:anim calcmode="lin" valueType="num">
                                      <p:cBhvr>
                                        <p:cTn id="421" dur="164" tmFilter="0, 0; 0.125,0.2665; 0.25,0.4; 0.375,0.465; 0.5,0.5;  0.625,0.535; 0.75,0.6; 0.875,0.7335; 1,1">
                                          <p:stCondLst>
                                            <p:cond delay="1656"/>
                                          </p:stCondLst>
                                        </p:cTn>
                                        <p:tgtEl>
                                          <p:spTgt spid="5149"/>
                                        </p:tgtEl>
                                        <p:attrNameLst>
                                          <p:attrName>ppt_y</p:attrName>
                                        </p:attrNameLst>
                                      </p:cBhvr>
                                      <p:tavLst>
                                        <p:tav tm="0" fmla="#ppt_y-sin(pi*$)/81">
                                          <p:val>
                                            <p:fltVal val="0"/>
                                          </p:val>
                                        </p:tav>
                                        <p:tav tm="100000">
                                          <p:val>
                                            <p:fltVal val="1"/>
                                          </p:val>
                                        </p:tav>
                                      </p:tavLst>
                                    </p:anim>
                                    <p:animScale>
                                      <p:cBhvr>
                                        <p:cTn id="422" dur="26">
                                          <p:stCondLst>
                                            <p:cond delay="650"/>
                                          </p:stCondLst>
                                        </p:cTn>
                                        <p:tgtEl>
                                          <p:spTgt spid="5149"/>
                                        </p:tgtEl>
                                      </p:cBhvr>
                                      <p:to x="100000" y="60000"/>
                                    </p:animScale>
                                    <p:animScale>
                                      <p:cBhvr>
                                        <p:cTn id="423" dur="166" decel="50000">
                                          <p:stCondLst>
                                            <p:cond delay="676"/>
                                          </p:stCondLst>
                                        </p:cTn>
                                        <p:tgtEl>
                                          <p:spTgt spid="5149"/>
                                        </p:tgtEl>
                                      </p:cBhvr>
                                      <p:to x="100000" y="100000"/>
                                    </p:animScale>
                                    <p:animScale>
                                      <p:cBhvr>
                                        <p:cTn id="424" dur="26">
                                          <p:stCondLst>
                                            <p:cond delay="1312"/>
                                          </p:stCondLst>
                                        </p:cTn>
                                        <p:tgtEl>
                                          <p:spTgt spid="5149"/>
                                        </p:tgtEl>
                                      </p:cBhvr>
                                      <p:to x="100000" y="80000"/>
                                    </p:animScale>
                                    <p:animScale>
                                      <p:cBhvr>
                                        <p:cTn id="425" dur="166" decel="50000">
                                          <p:stCondLst>
                                            <p:cond delay="1338"/>
                                          </p:stCondLst>
                                        </p:cTn>
                                        <p:tgtEl>
                                          <p:spTgt spid="5149"/>
                                        </p:tgtEl>
                                      </p:cBhvr>
                                      <p:to x="100000" y="100000"/>
                                    </p:animScale>
                                    <p:animScale>
                                      <p:cBhvr>
                                        <p:cTn id="426" dur="26">
                                          <p:stCondLst>
                                            <p:cond delay="1642"/>
                                          </p:stCondLst>
                                        </p:cTn>
                                        <p:tgtEl>
                                          <p:spTgt spid="5149"/>
                                        </p:tgtEl>
                                      </p:cBhvr>
                                      <p:to x="100000" y="90000"/>
                                    </p:animScale>
                                    <p:animScale>
                                      <p:cBhvr>
                                        <p:cTn id="427" dur="166" decel="50000">
                                          <p:stCondLst>
                                            <p:cond delay="1668"/>
                                          </p:stCondLst>
                                        </p:cTn>
                                        <p:tgtEl>
                                          <p:spTgt spid="5149"/>
                                        </p:tgtEl>
                                      </p:cBhvr>
                                      <p:to x="100000" y="100000"/>
                                    </p:animScale>
                                    <p:animScale>
                                      <p:cBhvr>
                                        <p:cTn id="428" dur="26">
                                          <p:stCondLst>
                                            <p:cond delay="1808"/>
                                          </p:stCondLst>
                                        </p:cTn>
                                        <p:tgtEl>
                                          <p:spTgt spid="5149"/>
                                        </p:tgtEl>
                                      </p:cBhvr>
                                      <p:to x="100000" y="95000"/>
                                    </p:animScale>
                                    <p:animScale>
                                      <p:cBhvr>
                                        <p:cTn id="429" dur="166" decel="50000">
                                          <p:stCondLst>
                                            <p:cond delay="1834"/>
                                          </p:stCondLst>
                                        </p:cTn>
                                        <p:tgtEl>
                                          <p:spTgt spid="5149"/>
                                        </p:tgtEl>
                                      </p:cBhvr>
                                      <p:to x="100000" y="100000"/>
                                    </p:animScale>
                                  </p:childTnLst>
                                </p:cTn>
                              </p:par>
                              <p:par>
                                <p:cTn id="430" presetID="26" presetClass="entr" presetSubtype="0" fill="hold" grpId="0" nodeType="withEffect">
                                  <p:stCondLst>
                                    <p:cond delay="0"/>
                                  </p:stCondLst>
                                  <p:childTnLst>
                                    <p:set>
                                      <p:cBhvr>
                                        <p:cTn id="431" dur="1" fill="hold">
                                          <p:stCondLst>
                                            <p:cond delay="0"/>
                                          </p:stCondLst>
                                        </p:cTn>
                                        <p:tgtEl>
                                          <p:spTgt spid="5150"/>
                                        </p:tgtEl>
                                        <p:attrNameLst>
                                          <p:attrName>style.visibility</p:attrName>
                                        </p:attrNameLst>
                                      </p:cBhvr>
                                      <p:to>
                                        <p:strVal val="visible"/>
                                      </p:to>
                                    </p:set>
                                    <p:animEffect transition="in" filter="wipe(down)">
                                      <p:cBhvr>
                                        <p:cTn id="432" dur="580">
                                          <p:stCondLst>
                                            <p:cond delay="0"/>
                                          </p:stCondLst>
                                        </p:cTn>
                                        <p:tgtEl>
                                          <p:spTgt spid="5150"/>
                                        </p:tgtEl>
                                      </p:cBhvr>
                                    </p:animEffect>
                                    <p:anim calcmode="lin" valueType="num">
                                      <p:cBhvr>
                                        <p:cTn id="433" dur="1822" tmFilter="0,0; 0.14,0.36; 0.43,0.73; 0.71,0.91; 1.0,1.0">
                                          <p:stCondLst>
                                            <p:cond delay="0"/>
                                          </p:stCondLst>
                                        </p:cTn>
                                        <p:tgtEl>
                                          <p:spTgt spid="5150"/>
                                        </p:tgtEl>
                                        <p:attrNameLst>
                                          <p:attrName>ppt_x</p:attrName>
                                        </p:attrNameLst>
                                      </p:cBhvr>
                                      <p:tavLst>
                                        <p:tav tm="0">
                                          <p:val>
                                            <p:strVal val="#ppt_x-0.25"/>
                                          </p:val>
                                        </p:tav>
                                        <p:tav tm="100000">
                                          <p:val>
                                            <p:strVal val="#ppt_x"/>
                                          </p:val>
                                        </p:tav>
                                      </p:tavLst>
                                    </p:anim>
                                    <p:anim calcmode="lin" valueType="num">
                                      <p:cBhvr>
                                        <p:cTn id="434" dur="664" tmFilter="0.0,0.0; 0.25,0.07; 0.50,0.2; 0.75,0.467; 1.0,1.0">
                                          <p:stCondLst>
                                            <p:cond delay="0"/>
                                          </p:stCondLst>
                                        </p:cTn>
                                        <p:tgtEl>
                                          <p:spTgt spid="5150"/>
                                        </p:tgtEl>
                                        <p:attrNameLst>
                                          <p:attrName>ppt_y</p:attrName>
                                        </p:attrNameLst>
                                      </p:cBhvr>
                                      <p:tavLst>
                                        <p:tav tm="0" fmla="#ppt_y-sin(pi*$)/3">
                                          <p:val>
                                            <p:fltVal val="0.5"/>
                                          </p:val>
                                        </p:tav>
                                        <p:tav tm="100000">
                                          <p:val>
                                            <p:fltVal val="1"/>
                                          </p:val>
                                        </p:tav>
                                      </p:tavLst>
                                    </p:anim>
                                    <p:anim calcmode="lin" valueType="num">
                                      <p:cBhvr>
                                        <p:cTn id="435" dur="664" tmFilter="0, 0; 0.125,0.2665; 0.25,0.4; 0.375,0.465; 0.5,0.5;  0.625,0.535; 0.75,0.6; 0.875,0.7335; 1,1">
                                          <p:stCondLst>
                                            <p:cond delay="664"/>
                                          </p:stCondLst>
                                        </p:cTn>
                                        <p:tgtEl>
                                          <p:spTgt spid="5150"/>
                                        </p:tgtEl>
                                        <p:attrNameLst>
                                          <p:attrName>ppt_y</p:attrName>
                                        </p:attrNameLst>
                                      </p:cBhvr>
                                      <p:tavLst>
                                        <p:tav tm="0" fmla="#ppt_y-sin(pi*$)/9">
                                          <p:val>
                                            <p:fltVal val="0"/>
                                          </p:val>
                                        </p:tav>
                                        <p:tav tm="100000">
                                          <p:val>
                                            <p:fltVal val="1"/>
                                          </p:val>
                                        </p:tav>
                                      </p:tavLst>
                                    </p:anim>
                                    <p:anim calcmode="lin" valueType="num">
                                      <p:cBhvr>
                                        <p:cTn id="436" dur="332" tmFilter="0, 0; 0.125,0.2665; 0.25,0.4; 0.375,0.465; 0.5,0.5;  0.625,0.535; 0.75,0.6; 0.875,0.7335; 1,1">
                                          <p:stCondLst>
                                            <p:cond delay="1324"/>
                                          </p:stCondLst>
                                        </p:cTn>
                                        <p:tgtEl>
                                          <p:spTgt spid="5150"/>
                                        </p:tgtEl>
                                        <p:attrNameLst>
                                          <p:attrName>ppt_y</p:attrName>
                                        </p:attrNameLst>
                                      </p:cBhvr>
                                      <p:tavLst>
                                        <p:tav tm="0" fmla="#ppt_y-sin(pi*$)/27">
                                          <p:val>
                                            <p:fltVal val="0"/>
                                          </p:val>
                                        </p:tav>
                                        <p:tav tm="100000">
                                          <p:val>
                                            <p:fltVal val="1"/>
                                          </p:val>
                                        </p:tav>
                                      </p:tavLst>
                                    </p:anim>
                                    <p:anim calcmode="lin" valueType="num">
                                      <p:cBhvr>
                                        <p:cTn id="437" dur="164" tmFilter="0, 0; 0.125,0.2665; 0.25,0.4; 0.375,0.465; 0.5,0.5;  0.625,0.535; 0.75,0.6; 0.875,0.7335; 1,1">
                                          <p:stCondLst>
                                            <p:cond delay="1656"/>
                                          </p:stCondLst>
                                        </p:cTn>
                                        <p:tgtEl>
                                          <p:spTgt spid="5150"/>
                                        </p:tgtEl>
                                        <p:attrNameLst>
                                          <p:attrName>ppt_y</p:attrName>
                                        </p:attrNameLst>
                                      </p:cBhvr>
                                      <p:tavLst>
                                        <p:tav tm="0" fmla="#ppt_y-sin(pi*$)/81">
                                          <p:val>
                                            <p:fltVal val="0"/>
                                          </p:val>
                                        </p:tav>
                                        <p:tav tm="100000">
                                          <p:val>
                                            <p:fltVal val="1"/>
                                          </p:val>
                                        </p:tav>
                                      </p:tavLst>
                                    </p:anim>
                                    <p:animScale>
                                      <p:cBhvr>
                                        <p:cTn id="438" dur="26">
                                          <p:stCondLst>
                                            <p:cond delay="650"/>
                                          </p:stCondLst>
                                        </p:cTn>
                                        <p:tgtEl>
                                          <p:spTgt spid="5150"/>
                                        </p:tgtEl>
                                      </p:cBhvr>
                                      <p:to x="100000" y="60000"/>
                                    </p:animScale>
                                    <p:animScale>
                                      <p:cBhvr>
                                        <p:cTn id="439" dur="166" decel="50000">
                                          <p:stCondLst>
                                            <p:cond delay="676"/>
                                          </p:stCondLst>
                                        </p:cTn>
                                        <p:tgtEl>
                                          <p:spTgt spid="5150"/>
                                        </p:tgtEl>
                                      </p:cBhvr>
                                      <p:to x="100000" y="100000"/>
                                    </p:animScale>
                                    <p:animScale>
                                      <p:cBhvr>
                                        <p:cTn id="440" dur="26">
                                          <p:stCondLst>
                                            <p:cond delay="1312"/>
                                          </p:stCondLst>
                                        </p:cTn>
                                        <p:tgtEl>
                                          <p:spTgt spid="5150"/>
                                        </p:tgtEl>
                                      </p:cBhvr>
                                      <p:to x="100000" y="80000"/>
                                    </p:animScale>
                                    <p:animScale>
                                      <p:cBhvr>
                                        <p:cTn id="441" dur="166" decel="50000">
                                          <p:stCondLst>
                                            <p:cond delay="1338"/>
                                          </p:stCondLst>
                                        </p:cTn>
                                        <p:tgtEl>
                                          <p:spTgt spid="5150"/>
                                        </p:tgtEl>
                                      </p:cBhvr>
                                      <p:to x="100000" y="100000"/>
                                    </p:animScale>
                                    <p:animScale>
                                      <p:cBhvr>
                                        <p:cTn id="442" dur="26">
                                          <p:stCondLst>
                                            <p:cond delay="1642"/>
                                          </p:stCondLst>
                                        </p:cTn>
                                        <p:tgtEl>
                                          <p:spTgt spid="5150"/>
                                        </p:tgtEl>
                                      </p:cBhvr>
                                      <p:to x="100000" y="90000"/>
                                    </p:animScale>
                                    <p:animScale>
                                      <p:cBhvr>
                                        <p:cTn id="443" dur="166" decel="50000">
                                          <p:stCondLst>
                                            <p:cond delay="1668"/>
                                          </p:stCondLst>
                                        </p:cTn>
                                        <p:tgtEl>
                                          <p:spTgt spid="5150"/>
                                        </p:tgtEl>
                                      </p:cBhvr>
                                      <p:to x="100000" y="100000"/>
                                    </p:animScale>
                                    <p:animScale>
                                      <p:cBhvr>
                                        <p:cTn id="444" dur="26">
                                          <p:stCondLst>
                                            <p:cond delay="1808"/>
                                          </p:stCondLst>
                                        </p:cTn>
                                        <p:tgtEl>
                                          <p:spTgt spid="5150"/>
                                        </p:tgtEl>
                                      </p:cBhvr>
                                      <p:to x="100000" y="95000"/>
                                    </p:animScale>
                                    <p:animScale>
                                      <p:cBhvr>
                                        <p:cTn id="445" dur="166" decel="50000">
                                          <p:stCondLst>
                                            <p:cond delay="1834"/>
                                          </p:stCondLst>
                                        </p:cTn>
                                        <p:tgtEl>
                                          <p:spTgt spid="5150"/>
                                        </p:tgtEl>
                                      </p:cBhvr>
                                      <p:to x="100000" y="100000"/>
                                    </p:animScale>
                                  </p:childTnLst>
                                </p:cTn>
                              </p:par>
                              <p:par>
                                <p:cTn id="446" presetID="26" presetClass="entr" presetSubtype="0" fill="hold" grpId="0" nodeType="withEffect">
                                  <p:stCondLst>
                                    <p:cond delay="0"/>
                                  </p:stCondLst>
                                  <p:childTnLst>
                                    <p:set>
                                      <p:cBhvr>
                                        <p:cTn id="447" dur="1" fill="hold">
                                          <p:stCondLst>
                                            <p:cond delay="0"/>
                                          </p:stCondLst>
                                        </p:cTn>
                                        <p:tgtEl>
                                          <p:spTgt spid="5151"/>
                                        </p:tgtEl>
                                        <p:attrNameLst>
                                          <p:attrName>style.visibility</p:attrName>
                                        </p:attrNameLst>
                                      </p:cBhvr>
                                      <p:to>
                                        <p:strVal val="visible"/>
                                      </p:to>
                                    </p:set>
                                    <p:animEffect transition="in" filter="wipe(down)">
                                      <p:cBhvr>
                                        <p:cTn id="448" dur="580">
                                          <p:stCondLst>
                                            <p:cond delay="0"/>
                                          </p:stCondLst>
                                        </p:cTn>
                                        <p:tgtEl>
                                          <p:spTgt spid="5151"/>
                                        </p:tgtEl>
                                      </p:cBhvr>
                                    </p:animEffect>
                                    <p:anim calcmode="lin" valueType="num">
                                      <p:cBhvr>
                                        <p:cTn id="449" dur="1822" tmFilter="0,0; 0.14,0.36; 0.43,0.73; 0.71,0.91; 1.0,1.0">
                                          <p:stCondLst>
                                            <p:cond delay="0"/>
                                          </p:stCondLst>
                                        </p:cTn>
                                        <p:tgtEl>
                                          <p:spTgt spid="5151"/>
                                        </p:tgtEl>
                                        <p:attrNameLst>
                                          <p:attrName>ppt_x</p:attrName>
                                        </p:attrNameLst>
                                      </p:cBhvr>
                                      <p:tavLst>
                                        <p:tav tm="0">
                                          <p:val>
                                            <p:strVal val="#ppt_x-0.25"/>
                                          </p:val>
                                        </p:tav>
                                        <p:tav tm="100000">
                                          <p:val>
                                            <p:strVal val="#ppt_x"/>
                                          </p:val>
                                        </p:tav>
                                      </p:tavLst>
                                    </p:anim>
                                    <p:anim calcmode="lin" valueType="num">
                                      <p:cBhvr>
                                        <p:cTn id="450" dur="664" tmFilter="0.0,0.0; 0.25,0.07; 0.50,0.2; 0.75,0.467; 1.0,1.0">
                                          <p:stCondLst>
                                            <p:cond delay="0"/>
                                          </p:stCondLst>
                                        </p:cTn>
                                        <p:tgtEl>
                                          <p:spTgt spid="5151"/>
                                        </p:tgtEl>
                                        <p:attrNameLst>
                                          <p:attrName>ppt_y</p:attrName>
                                        </p:attrNameLst>
                                      </p:cBhvr>
                                      <p:tavLst>
                                        <p:tav tm="0" fmla="#ppt_y-sin(pi*$)/3">
                                          <p:val>
                                            <p:fltVal val="0.5"/>
                                          </p:val>
                                        </p:tav>
                                        <p:tav tm="100000">
                                          <p:val>
                                            <p:fltVal val="1"/>
                                          </p:val>
                                        </p:tav>
                                      </p:tavLst>
                                    </p:anim>
                                    <p:anim calcmode="lin" valueType="num">
                                      <p:cBhvr>
                                        <p:cTn id="451" dur="664" tmFilter="0, 0; 0.125,0.2665; 0.25,0.4; 0.375,0.465; 0.5,0.5;  0.625,0.535; 0.75,0.6; 0.875,0.7335; 1,1">
                                          <p:stCondLst>
                                            <p:cond delay="664"/>
                                          </p:stCondLst>
                                        </p:cTn>
                                        <p:tgtEl>
                                          <p:spTgt spid="5151"/>
                                        </p:tgtEl>
                                        <p:attrNameLst>
                                          <p:attrName>ppt_y</p:attrName>
                                        </p:attrNameLst>
                                      </p:cBhvr>
                                      <p:tavLst>
                                        <p:tav tm="0" fmla="#ppt_y-sin(pi*$)/9">
                                          <p:val>
                                            <p:fltVal val="0"/>
                                          </p:val>
                                        </p:tav>
                                        <p:tav tm="100000">
                                          <p:val>
                                            <p:fltVal val="1"/>
                                          </p:val>
                                        </p:tav>
                                      </p:tavLst>
                                    </p:anim>
                                    <p:anim calcmode="lin" valueType="num">
                                      <p:cBhvr>
                                        <p:cTn id="452" dur="332" tmFilter="0, 0; 0.125,0.2665; 0.25,0.4; 0.375,0.465; 0.5,0.5;  0.625,0.535; 0.75,0.6; 0.875,0.7335; 1,1">
                                          <p:stCondLst>
                                            <p:cond delay="1324"/>
                                          </p:stCondLst>
                                        </p:cTn>
                                        <p:tgtEl>
                                          <p:spTgt spid="5151"/>
                                        </p:tgtEl>
                                        <p:attrNameLst>
                                          <p:attrName>ppt_y</p:attrName>
                                        </p:attrNameLst>
                                      </p:cBhvr>
                                      <p:tavLst>
                                        <p:tav tm="0" fmla="#ppt_y-sin(pi*$)/27">
                                          <p:val>
                                            <p:fltVal val="0"/>
                                          </p:val>
                                        </p:tav>
                                        <p:tav tm="100000">
                                          <p:val>
                                            <p:fltVal val="1"/>
                                          </p:val>
                                        </p:tav>
                                      </p:tavLst>
                                    </p:anim>
                                    <p:anim calcmode="lin" valueType="num">
                                      <p:cBhvr>
                                        <p:cTn id="453" dur="164" tmFilter="0, 0; 0.125,0.2665; 0.25,0.4; 0.375,0.465; 0.5,0.5;  0.625,0.535; 0.75,0.6; 0.875,0.7335; 1,1">
                                          <p:stCondLst>
                                            <p:cond delay="1656"/>
                                          </p:stCondLst>
                                        </p:cTn>
                                        <p:tgtEl>
                                          <p:spTgt spid="5151"/>
                                        </p:tgtEl>
                                        <p:attrNameLst>
                                          <p:attrName>ppt_y</p:attrName>
                                        </p:attrNameLst>
                                      </p:cBhvr>
                                      <p:tavLst>
                                        <p:tav tm="0" fmla="#ppt_y-sin(pi*$)/81">
                                          <p:val>
                                            <p:fltVal val="0"/>
                                          </p:val>
                                        </p:tav>
                                        <p:tav tm="100000">
                                          <p:val>
                                            <p:fltVal val="1"/>
                                          </p:val>
                                        </p:tav>
                                      </p:tavLst>
                                    </p:anim>
                                    <p:animScale>
                                      <p:cBhvr>
                                        <p:cTn id="454" dur="26">
                                          <p:stCondLst>
                                            <p:cond delay="650"/>
                                          </p:stCondLst>
                                        </p:cTn>
                                        <p:tgtEl>
                                          <p:spTgt spid="5151"/>
                                        </p:tgtEl>
                                      </p:cBhvr>
                                      <p:to x="100000" y="60000"/>
                                    </p:animScale>
                                    <p:animScale>
                                      <p:cBhvr>
                                        <p:cTn id="455" dur="166" decel="50000">
                                          <p:stCondLst>
                                            <p:cond delay="676"/>
                                          </p:stCondLst>
                                        </p:cTn>
                                        <p:tgtEl>
                                          <p:spTgt spid="5151"/>
                                        </p:tgtEl>
                                      </p:cBhvr>
                                      <p:to x="100000" y="100000"/>
                                    </p:animScale>
                                    <p:animScale>
                                      <p:cBhvr>
                                        <p:cTn id="456" dur="26">
                                          <p:stCondLst>
                                            <p:cond delay="1312"/>
                                          </p:stCondLst>
                                        </p:cTn>
                                        <p:tgtEl>
                                          <p:spTgt spid="5151"/>
                                        </p:tgtEl>
                                      </p:cBhvr>
                                      <p:to x="100000" y="80000"/>
                                    </p:animScale>
                                    <p:animScale>
                                      <p:cBhvr>
                                        <p:cTn id="457" dur="166" decel="50000">
                                          <p:stCondLst>
                                            <p:cond delay="1338"/>
                                          </p:stCondLst>
                                        </p:cTn>
                                        <p:tgtEl>
                                          <p:spTgt spid="5151"/>
                                        </p:tgtEl>
                                      </p:cBhvr>
                                      <p:to x="100000" y="100000"/>
                                    </p:animScale>
                                    <p:animScale>
                                      <p:cBhvr>
                                        <p:cTn id="458" dur="26">
                                          <p:stCondLst>
                                            <p:cond delay="1642"/>
                                          </p:stCondLst>
                                        </p:cTn>
                                        <p:tgtEl>
                                          <p:spTgt spid="5151"/>
                                        </p:tgtEl>
                                      </p:cBhvr>
                                      <p:to x="100000" y="90000"/>
                                    </p:animScale>
                                    <p:animScale>
                                      <p:cBhvr>
                                        <p:cTn id="459" dur="166" decel="50000">
                                          <p:stCondLst>
                                            <p:cond delay="1668"/>
                                          </p:stCondLst>
                                        </p:cTn>
                                        <p:tgtEl>
                                          <p:spTgt spid="5151"/>
                                        </p:tgtEl>
                                      </p:cBhvr>
                                      <p:to x="100000" y="100000"/>
                                    </p:animScale>
                                    <p:animScale>
                                      <p:cBhvr>
                                        <p:cTn id="460" dur="26">
                                          <p:stCondLst>
                                            <p:cond delay="1808"/>
                                          </p:stCondLst>
                                        </p:cTn>
                                        <p:tgtEl>
                                          <p:spTgt spid="5151"/>
                                        </p:tgtEl>
                                      </p:cBhvr>
                                      <p:to x="100000" y="95000"/>
                                    </p:animScale>
                                    <p:animScale>
                                      <p:cBhvr>
                                        <p:cTn id="461" dur="166" decel="50000">
                                          <p:stCondLst>
                                            <p:cond delay="1834"/>
                                          </p:stCondLst>
                                        </p:cTn>
                                        <p:tgtEl>
                                          <p:spTgt spid="5151"/>
                                        </p:tgtEl>
                                      </p:cBhvr>
                                      <p:to x="100000" y="100000"/>
                                    </p:animScale>
                                  </p:childTnLst>
                                </p:cTn>
                              </p:par>
                              <p:par>
                                <p:cTn id="462" presetID="26" presetClass="entr" presetSubtype="0" fill="hold" grpId="0" nodeType="withEffect">
                                  <p:stCondLst>
                                    <p:cond delay="0"/>
                                  </p:stCondLst>
                                  <p:childTnLst>
                                    <p:set>
                                      <p:cBhvr>
                                        <p:cTn id="463" dur="1" fill="hold">
                                          <p:stCondLst>
                                            <p:cond delay="0"/>
                                          </p:stCondLst>
                                        </p:cTn>
                                        <p:tgtEl>
                                          <p:spTgt spid="5152"/>
                                        </p:tgtEl>
                                        <p:attrNameLst>
                                          <p:attrName>style.visibility</p:attrName>
                                        </p:attrNameLst>
                                      </p:cBhvr>
                                      <p:to>
                                        <p:strVal val="visible"/>
                                      </p:to>
                                    </p:set>
                                    <p:animEffect transition="in" filter="wipe(down)">
                                      <p:cBhvr>
                                        <p:cTn id="464" dur="580">
                                          <p:stCondLst>
                                            <p:cond delay="0"/>
                                          </p:stCondLst>
                                        </p:cTn>
                                        <p:tgtEl>
                                          <p:spTgt spid="5152"/>
                                        </p:tgtEl>
                                      </p:cBhvr>
                                    </p:animEffect>
                                    <p:anim calcmode="lin" valueType="num">
                                      <p:cBhvr>
                                        <p:cTn id="465" dur="1822" tmFilter="0,0; 0.14,0.36; 0.43,0.73; 0.71,0.91; 1.0,1.0">
                                          <p:stCondLst>
                                            <p:cond delay="0"/>
                                          </p:stCondLst>
                                        </p:cTn>
                                        <p:tgtEl>
                                          <p:spTgt spid="5152"/>
                                        </p:tgtEl>
                                        <p:attrNameLst>
                                          <p:attrName>ppt_x</p:attrName>
                                        </p:attrNameLst>
                                      </p:cBhvr>
                                      <p:tavLst>
                                        <p:tav tm="0">
                                          <p:val>
                                            <p:strVal val="#ppt_x-0.25"/>
                                          </p:val>
                                        </p:tav>
                                        <p:tav tm="100000">
                                          <p:val>
                                            <p:strVal val="#ppt_x"/>
                                          </p:val>
                                        </p:tav>
                                      </p:tavLst>
                                    </p:anim>
                                    <p:anim calcmode="lin" valueType="num">
                                      <p:cBhvr>
                                        <p:cTn id="466" dur="664" tmFilter="0.0,0.0; 0.25,0.07; 0.50,0.2; 0.75,0.467; 1.0,1.0">
                                          <p:stCondLst>
                                            <p:cond delay="0"/>
                                          </p:stCondLst>
                                        </p:cTn>
                                        <p:tgtEl>
                                          <p:spTgt spid="5152"/>
                                        </p:tgtEl>
                                        <p:attrNameLst>
                                          <p:attrName>ppt_y</p:attrName>
                                        </p:attrNameLst>
                                      </p:cBhvr>
                                      <p:tavLst>
                                        <p:tav tm="0" fmla="#ppt_y-sin(pi*$)/3">
                                          <p:val>
                                            <p:fltVal val="0.5"/>
                                          </p:val>
                                        </p:tav>
                                        <p:tav tm="100000">
                                          <p:val>
                                            <p:fltVal val="1"/>
                                          </p:val>
                                        </p:tav>
                                      </p:tavLst>
                                    </p:anim>
                                    <p:anim calcmode="lin" valueType="num">
                                      <p:cBhvr>
                                        <p:cTn id="467" dur="664" tmFilter="0, 0; 0.125,0.2665; 0.25,0.4; 0.375,0.465; 0.5,0.5;  0.625,0.535; 0.75,0.6; 0.875,0.7335; 1,1">
                                          <p:stCondLst>
                                            <p:cond delay="664"/>
                                          </p:stCondLst>
                                        </p:cTn>
                                        <p:tgtEl>
                                          <p:spTgt spid="5152"/>
                                        </p:tgtEl>
                                        <p:attrNameLst>
                                          <p:attrName>ppt_y</p:attrName>
                                        </p:attrNameLst>
                                      </p:cBhvr>
                                      <p:tavLst>
                                        <p:tav tm="0" fmla="#ppt_y-sin(pi*$)/9">
                                          <p:val>
                                            <p:fltVal val="0"/>
                                          </p:val>
                                        </p:tav>
                                        <p:tav tm="100000">
                                          <p:val>
                                            <p:fltVal val="1"/>
                                          </p:val>
                                        </p:tav>
                                      </p:tavLst>
                                    </p:anim>
                                    <p:anim calcmode="lin" valueType="num">
                                      <p:cBhvr>
                                        <p:cTn id="468" dur="332" tmFilter="0, 0; 0.125,0.2665; 0.25,0.4; 0.375,0.465; 0.5,0.5;  0.625,0.535; 0.75,0.6; 0.875,0.7335; 1,1">
                                          <p:stCondLst>
                                            <p:cond delay="1324"/>
                                          </p:stCondLst>
                                        </p:cTn>
                                        <p:tgtEl>
                                          <p:spTgt spid="5152"/>
                                        </p:tgtEl>
                                        <p:attrNameLst>
                                          <p:attrName>ppt_y</p:attrName>
                                        </p:attrNameLst>
                                      </p:cBhvr>
                                      <p:tavLst>
                                        <p:tav tm="0" fmla="#ppt_y-sin(pi*$)/27">
                                          <p:val>
                                            <p:fltVal val="0"/>
                                          </p:val>
                                        </p:tav>
                                        <p:tav tm="100000">
                                          <p:val>
                                            <p:fltVal val="1"/>
                                          </p:val>
                                        </p:tav>
                                      </p:tavLst>
                                    </p:anim>
                                    <p:anim calcmode="lin" valueType="num">
                                      <p:cBhvr>
                                        <p:cTn id="469" dur="164" tmFilter="0, 0; 0.125,0.2665; 0.25,0.4; 0.375,0.465; 0.5,0.5;  0.625,0.535; 0.75,0.6; 0.875,0.7335; 1,1">
                                          <p:stCondLst>
                                            <p:cond delay="1656"/>
                                          </p:stCondLst>
                                        </p:cTn>
                                        <p:tgtEl>
                                          <p:spTgt spid="5152"/>
                                        </p:tgtEl>
                                        <p:attrNameLst>
                                          <p:attrName>ppt_y</p:attrName>
                                        </p:attrNameLst>
                                      </p:cBhvr>
                                      <p:tavLst>
                                        <p:tav tm="0" fmla="#ppt_y-sin(pi*$)/81">
                                          <p:val>
                                            <p:fltVal val="0"/>
                                          </p:val>
                                        </p:tav>
                                        <p:tav tm="100000">
                                          <p:val>
                                            <p:fltVal val="1"/>
                                          </p:val>
                                        </p:tav>
                                      </p:tavLst>
                                    </p:anim>
                                    <p:animScale>
                                      <p:cBhvr>
                                        <p:cTn id="470" dur="26">
                                          <p:stCondLst>
                                            <p:cond delay="650"/>
                                          </p:stCondLst>
                                        </p:cTn>
                                        <p:tgtEl>
                                          <p:spTgt spid="5152"/>
                                        </p:tgtEl>
                                      </p:cBhvr>
                                      <p:to x="100000" y="60000"/>
                                    </p:animScale>
                                    <p:animScale>
                                      <p:cBhvr>
                                        <p:cTn id="471" dur="166" decel="50000">
                                          <p:stCondLst>
                                            <p:cond delay="676"/>
                                          </p:stCondLst>
                                        </p:cTn>
                                        <p:tgtEl>
                                          <p:spTgt spid="5152"/>
                                        </p:tgtEl>
                                      </p:cBhvr>
                                      <p:to x="100000" y="100000"/>
                                    </p:animScale>
                                    <p:animScale>
                                      <p:cBhvr>
                                        <p:cTn id="472" dur="26">
                                          <p:stCondLst>
                                            <p:cond delay="1312"/>
                                          </p:stCondLst>
                                        </p:cTn>
                                        <p:tgtEl>
                                          <p:spTgt spid="5152"/>
                                        </p:tgtEl>
                                      </p:cBhvr>
                                      <p:to x="100000" y="80000"/>
                                    </p:animScale>
                                    <p:animScale>
                                      <p:cBhvr>
                                        <p:cTn id="473" dur="166" decel="50000">
                                          <p:stCondLst>
                                            <p:cond delay="1338"/>
                                          </p:stCondLst>
                                        </p:cTn>
                                        <p:tgtEl>
                                          <p:spTgt spid="5152"/>
                                        </p:tgtEl>
                                      </p:cBhvr>
                                      <p:to x="100000" y="100000"/>
                                    </p:animScale>
                                    <p:animScale>
                                      <p:cBhvr>
                                        <p:cTn id="474" dur="26">
                                          <p:stCondLst>
                                            <p:cond delay="1642"/>
                                          </p:stCondLst>
                                        </p:cTn>
                                        <p:tgtEl>
                                          <p:spTgt spid="5152"/>
                                        </p:tgtEl>
                                      </p:cBhvr>
                                      <p:to x="100000" y="90000"/>
                                    </p:animScale>
                                    <p:animScale>
                                      <p:cBhvr>
                                        <p:cTn id="475" dur="166" decel="50000">
                                          <p:stCondLst>
                                            <p:cond delay="1668"/>
                                          </p:stCondLst>
                                        </p:cTn>
                                        <p:tgtEl>
                                          <p:spTgt spid="5152"/>
                                        </p:tgtEl>
                                      </p:cBhvr>
                                      <p:to x="100000" y="100000"/>
                                    </p:animScale>
                                    <p:animScale>
                                      <p:cBhvr>
                                        <p:cTn id="476" dur="26">
                                          <p:stCondLst>
                                            <p:cond delay="1808"/>
                                          </p:stCondLst>
                                        </p:cTn>
                                        <p:tgtEl>
                                          <p:spTgt spid="5152"/>
                                        </p:tgtEl>
                                      </p:cBhvr>
                                      <p:to x="100000" y="95000"/>
                                    </p:animScale>
                                    <p:animScale>
                                      <p:cBhvr>
                                        <p:cTn id="477" dur="166" decel="50000">
                                          <p:stCondLst>
                                            <p:cond delay="1834"/>
                                          </p:stCondLst>
                                        </p:cTn>
                                        <p:tgtEl>
                                          <p:spTgt spid="5152"/>
                                        </p:tgtEl>
                                      </p:cBhvr>
                                      <p:to x="100000" y="100000"/>
                                    </p:animScale>
                                  </p:childTnLst>
                                </p:cTn>
                              </p:par>
                              <p:par>
                                <p:cTn id="478" presetID="26" presetClass="entr" presetSubtype="0" fill="hold" grpId="0" nodeType="withEffect">
                                  <p:stCondLst>
                                    <p:cond delay="0"/>
                                  </p:stCondLst>
                                  <p:childTnLst>
                                    <p:set>
                                      <p:cBhvr>
                                        <p:cTn id="479" dur="1" fill="hold">
                                          <p:stCondLst>
                                            <p:cond delay="0"/>
                                          </p:stCondLst>
                                        </p:cTn>
                                        <p:tgtEl>
                                          <p:spTgt spid="5153"/>
                                        </p:tgtEl>
                                        <p:attrNameLst>
                                          <p:attrName>style.visibility</p:attrName>
                                        </p:attrNameLst>
                                      </p:cBhvr>
                                      <p:to>
                                        <p:strVal val="visible"/>
                                      </p:to>
                                    </p:set>
                                    <p:animEffect transition="in" filter="wipe(down)">
                                      <p:cBhvr>
                                        <p:cTn id="480" dur="580">
                                          <p:stCondLst>
                                            <p:cond delay="0"/>
                                          </p:stCondLst>
                                        </p:cTn>
                                        <p:tgtEl>
                                          <p:spTgt spid="5153"/>
                                        </p:tgtEl>
                                      </p:cBhvr>
                                    </p:animEffect>
                                    <p:anim calcmode="lin" valueType="num">
                                      <p:cBhvr>
                                        <p:cTn id="481" dur="1822" tmFilter="0,0; 0.14,0.36; 0.43,0.73; 0.71,0.91; 1.0,1.0">
                                          <p:stCondLst>
                                            <p:cond delay="0"/>
                                          </p:stCondLst>
                                        </p:cTn>
                                        <p:tgtEl>
                                          <p:spTgt spid="5153"/>
                                        </p:tgtEl>
                                        <p:attrNameLst>
                                          <p:attrName>ppt_x</p:attrName>
                                        </p:attrNameLst>
                                      </p:cBhvr>
                                      <p:tavLst>
                                        <p:tav tm="0">
                                          <p:val>
                                            <p:strVal val="#ppt_x-0.25"/>
                                          </p:val>
                                        </p:tav>
                                        <p:tav tm="100000">
                                          <p:val>
                                            <p:strVal val="#ppt_x"/>
                                          </p:val>
                                        </p:tav>
                                      </p:tavLst>
                                    </p:anim>
                                    <p:anim calcmode="lin" valueType="num">
                                      <p:cBhvr>
                                        <p:cTn id="482" dur="664" tmFilter="0.0,0.0; 0.25,0.07; 0.50,0.2; 0.75,0.467; 1.0,1.0">
                                          <p:stCondLst>
                                            <p:cond delay="0"/>
                                          </p:stCondLst>
                                        </p:cTn>
                                        <p:tgtEl>
                                          <p:spTgt spid="5153"/>
                                        </p:tgtEl>
                                        <p:attrNameLst>
                                          <p:attrName>ppt_y</p:attrName>
                                        </p:attrNameLst>
                                      </p:cBhvr>
                                      <p:tavLst>
                                        <p:tav tm="0" fmla="#ppt_y-sin(pi*$)/3">
                                          <p:val>
                                            <p:fltVal val="0.5"/>
                                          </p:val>
                                        </p:tav>
                                        <p:tav tm="100000">
                                          <p:val>
                                            <p:fltVal val="1"/>
                                          </p:val>
                                        </p:tav>
                                      </p:tavLst>
                                    </p:anim>
                                    <p:anim calcmode="lin" valueType="num">
                                      <p:cBhvr>
                                        <p:cTn id="483" dur="664" tmFilter="0, 0; 0.125,0.2665; 0.25,0.4; 0.375,0.465; 0.5,0.5;  0.625,0.535; 0.75,0.6; 0.875,0.7335; 1,1">
                                          <p:stCondLst>
                                            <p:cond delay="664"/>
                                          </p:stCondLst>
                                        </p:cTn>
                                        <p:tgtEl>
                                          <p:spTgt spid="5153"/>
                                        </p:tgtEl>
                                        <p:attrNameLst>
                                          <p:attrName>ppt_y</p:attrName>
                                        </p:attrNameLst>
                                      </p:cBhvr>
                                      <p:tavLst>
                                        <p:tav tm="0" fmla="#ppt_y-sin(pi*$)/9">
                                          <p:val>
                                            <p:fltVal val="0"/>
                                          </p:val>
                                        </p:tav>
                                        <p:tav tm="100000">
                                          <p:val>
                                            <p:fltVal val="1"/>
                                          </p:val>
                                        </p:tav>
                                      </p:tavLst>
                                    </p:anim>
                                    <p:anim calcmode="lin" valueType="num">
                                      <p:cBhvr>
                                        <p:cTn id="484" dur="332" tmFilter="0, 0; 0.125,0.2665; 0.25,0.4; 0.375,0.465; 0.5,0.5;  0.625,0.535; 0.75,0.6; 0.875,0.7335; 1,1">
                                          <p:stCondLst>
                                            <p:cond delay="1324"/>
                                          </p:stCondLst>
                                        </p:cTn>
                                        <p:tgtEl>
                                          <p:spTgt spid="5153"/>
                                        </p:tgtEl>
                                        <p:attrNameLst>
                                          <p:attrName>ppt_y</p:attrName>
                                        </p:attrNameLst>
                                      </p:cBhvr>
                                      <p:tavLst>
                                        <p:tav tm="0" fmla="#ppt_y-sin(pi*$)/27">
                                          <p:val>
                                            <p:fltVal val="0"/>
                                          </p:val>
                                        </p:tav>
                                        <p:tav tm="100000">
                                          <p:val>
                                            <p:fltVal val="1"/>
                                          </p:val>
                                        </p:tav>
                                      </p:tavLst>
                                    </p:anim>
                                    <p:anim calcmode="lin" valueType="num">
                                      <p:cBhvr>
                                        <p:cTn id="485" dur="164" tmFilter="0, 0; 0.125,0.2665; 0.25,0.4; 0.375,0.465; 0.5,0.5;  0.625,0.535; 0.75,0.6; 0.875,0.7335; 1,1">
                                          <p:stCondLst>
                                            <p:cond delay="1656"/>
                                          </p:stCondLst>
                                        </p:cTn>
                                        <p:tgtEl>
                                          <p:spTgt spid="5153"/>
                                        </p:tgtEl>
                                        <p:attrNameLst>
                                          <p:attrName>ppt_y</p:attrName>
                                        </p:attrNameLst>
                                      </p:cBhvr>
                                      <p:tavLst>
                                        <p:tav tm="0" fmla="#ppt_y-sin(pi*$)/81">
                                          <p:val>
                                            <p:fltVal val="0"/>
                                          </p:val>
                                        </p:tav>
                                        <p:tav tm="100000">
                                          <p:val>
                                            <p:fltVal val="1"/>
                                          </p:val>
                                        </p:tav>
                                      </p:tavLst>
                                    </p:anim>
                                    <p:animScale>
                                      <p:cBhvr>
                                        <p:cTn id="486" dur="26">
                                          <p:stCondLst>
                                            <p:cond delay="650"/>
                                          </p:stCondLst>
                                        </p:cTn>
                                        <p:tgtEl>
                                          <p:spTgt spid="5153"/>
                                        </p:tgtEl>
                                      </p:cBhvr>
                                      <p:to x="100000" y="60000"/>
                                    </p:animScale>
                                    <p:animScale>
                                      <p:cBhvr>
                                        <p:cTn id="487" dur="166" decel="50000">
                                          <p:stCondLst>
                                            <p:cond delay="676"/>
                                          </p:stCondLst>
                                        </p:cTn>
                                        <p:tgtEl>
                                          <p:spTgt spid="5153"/>
                                        </p:tgtEl>
                                      </p:cBhvr>
                                      <p:to x="100000" y="100000"/>
                                    </p:animScale>
                                    <p:animScale>
                                      <p:cBhvr>
                                        <p:cTn id="488" dur="26">
                                          <p:stCondLst>
                                            <p:cond delay="1312"/>
                                          </p:stCondLst>
                                        </p:cTn>
                                        <p:tgtEl>
                                          <p:spTgt spid="5153"/>
                                        </p:tgtEl>
                                      </p:cBhvr>
                                      <p:to x="100000" y="80000"/>
                                    </p:animScale>
                                    <p:animScale>
                                      <p:cBhvr>
                                        <p:cTn id="489" dur="166" decel="50000">
                                          <p:stCondLst>
                                            <p:cond delay="1338"/>
                                          </p:stCondLst>
                                        </p:cTn>
                                        <p:tgtEl>
                                          <p:spTgt spid="5153"/>
                                        </p:tgtEl>
                                      </p:cBhvr>
                                      <p:to x="100000" y="100000"/>
                                    </p:animScale>
                                    <p:animScale>
                                      <p:cBhvr>
                                        <p:cTn id="490" dur="26">
                                          <p:stCondLst>
                                            <p:cond delay="1642"/>
                                          </p:stCondLst>
                                        </p:cTn>
                                        <p:tgtEl>
                                          <p:spTgt spid="5153"/>
                                        </p:tgtEl>
                                      </p:cBhvr>
                                      <p:to x="100000" y="90000"/>
                                    </p:animScale>
                                    <p:animScale>
                                      <p:cBhvr>
                                        <p:cTn id="491" dur="166" decel="50000">
                                          <p:stCondLst>
                                            <p:cond delay="1668"/>
                                          </p:stCondLst>
                                        </p:cTn>
                                        <p:tgtEl>
                                          <p:spTgt spid="5153"/>
                                        </p:tgtEl>
                                      </p:cBhvr>
                                      <p:to x="100000" y="100000"/>
                                    </p:animScale>
                                    <p:animScale>
                                      <p:cBhvr>
                                        <p:cTn id="492" dur="26">
                                          <p:stCondLst>
                                            <p:cond delay="1808"/>
                                          </p:stCondLst>
                                        </p:cTn>
                                        <p:tgtEl>
                                          <p:spTgt spid="5153"/>
                                        </p:tgtEl>
                                      </p:cBhvr>
                                      <p:to x="100000" y="95000"/>
                                    </p:animScale>
                                    <p:animScale>
                                      <p:cBhvr>
                                        <p:cTn id="493" dur="166" decel="50000">
                                          <p:stCondLst>
                                            <p:cond delay="1834"/>
                                          </p:stCondLst>
                                        </p:cTn>
                                        <p:tgtEl>
                                          <p:spTgt spid="5153"/>
                                        </p:tgtEl>
                                      </p:cBhvr>
                                      <p:to x="100000" y="100000"/>
                                    </p:animScale>
                                  </p:childTnLst>
                                </p:cTn>
                              </p:par>
                              <p:par>
                                <p:cTn id="494" presetID="26" presetClass="entr" presetSubtype="0" fill="hold" grpId="0" nodeType="withEffect">
                                  <p:stCondLst>
                                    <p:cond delay="0"/>
                                  </p:stCondLst>
                                  <p:childTnLst>
                                    <p:set>
                                      <p:cBhvr>
                                        <p:cTn id="495" dur="1" fill="hold">
                                          <p:stCondLst>
                                            <p:cond delay="0"/>
                                          </p:stCondLst>
                                        </p:cTn>
                                        <p:tgtEl>
                                          <p:spTgt spid="5154"/>
                                        </p:tgtEl>
                                        <p:attrNameLst>
                                          <p:attrName>style.visibility</p:attrName>
                                        </p:attrNameLst>
                                      </p:cBhvr>
                                      <p:to>
                                        <p:strVal val="visible"/>
                                      </p:to>
                                    </p:set>
                                    <p:animEffect transition="in" filter="wipe(down)">
                                      <p:cBhvr>
                                        <p:cTn id="496" dur="580">
                                          <p:stCondLst>
                                            <p:cond delay="0"/>
                                          </p:stCondLst>
                                        </p:cTn>
                                        <p:tgtEl>
                                          <p:spTgt spid="5154"/>
                                        </p:tgtEl>
                                      </p:cBhvr>
                                    </p:animEffect>
                                    <p:anim calcmode="lin" valueType="num">
                                      <p:cBhvr>
                                        <p:cTn id="497" dur="1822" tmFilter="0,0; 0.14,0.36; 0.43,0.73; 0.71,0.91; 1.0,1.0">
                                          <p:stCondLst>
                                            <p:cond delay="0"/>
                                          </p:stCondLst>
                                        </p:cTn>
                                        <p:tgtEl>
                                          <p:spTgt spid="5154"/>
                                        </p:tgtEl>
                                        <p:attrNameLst>
                                          <p:attrName>ppt_x</p:attrName>
                                        </p:attrNameLst>
                                      </p:cBhvr>
                                      <p:tavLst>
                                        <p:tav tm="0">
                                          <p:val>
                                            <p:strVal val="#ppt_x-0.25"/>
                                          </p:val>
                                        </p:tav>
                                        <p:tav tm="100000">
                                          <p:val>
                                            <p:strVal val="#ppt_x"/>
                                          </p:val>
                                        </p:tav>
                                      </p:tavLst>
                                    </p:anim>
                                    <p:anim calcmode="lin" valueType="num">
                                      <p:cBhvr>
                                        <p:cTn id="498" dur="664" tmFilter="0.0,0.0; 0.25,0.07; 0.50,0.2; 0.75,0.467; 1.0,1.0">
                                          <p:stCondLst>
                                            <p:cond delay="0"/>
                                          </p:stCondLst>
                                        </p:cTn>
                                        <p:tgtEl>
                                          <p:spTgt spid="5154"/>
                                        </p:tgtEl>
                                        <p:attrNameLst>
                                          <p:attrName>ppt_y</p:attrName>
                                        </p:attrNameLst>
                                      </p:cBhvr>
                                      <p:tavLst>
                                        <p:tav tm="0" fmla="#ppt_y-sin(pi*$)/3">
                                          <p:val>
                                            <p:fltVal val="0.5"/>
                                          </p:val>
                                        </p:tav>
                                        <p:tav tm="100000">
                                          <p:val>
                                            <p:fltVal val="1"/>
                                          </p:val>
                                        </p:tav>
                                      </p:tavLst>
                                    </p:anim>
                                    <p:anim calcmode="lin" valueType="num">
                                      <p:cBhvr>
                                        <p:cTn id="499" dur="664" tmFilter="0, 0; 0.125,0.2665; 0.25,0.4; 0.375,0.465; 0.5,0.5;  0.625,0.535; 0.75,0.6; 0.875,0.7335; 1,1">
                                          <p:stCondLst>
                                            <p:cond delay="664"/>
                                          </p:stCondLst>
                                        </p:cTn>
                                        <p:tgtEl>
                                          <p:spTgt spid="5154"/>
                                        </p:tgtEl>
                                        <p:attrNameLst>
                                          <p:attrName>ppt_y</p:attrName>
                                        </p:attrNameLst>
                                      </p:cBhvr>
                                      <p:tavLst>
                                        <p:tav tm="0" fmla="#ppt_y-sin(pi*$)/9">
                                          <p:val>
                                            <p:fltVal val="0"/>
                                          </p:val>
                                        </p:tav>
                                        <p:tav tm="100000">
                                          <p:val>
                                            <p:fltVal val="1"/>
                                          </p:val>
                                        </p:tav>
                                      </p:tavLst>
                                    </p:anim>
                                    <p:anim calcmode="lin" valueType="num">
                                      <p:cBhvr>
                                        <p:cTn id="500" dur="332" tmFilter="0, 0; 0.125,0.2665; 0.25,0.4; 0.375,0.465; 0.5,0.5;  0.625,0.535; 0.75,0.6; 0.875,0.7335; 1,1">
                                          <p:stCondLst>
                                            <p:cond delay="1324"/>
                                          </p:stCondLst>
                                        </p:cTn>
                                        <p:tgtEl>
                                          <p:spTgt spid="5154"/>
                                        </p:tgtEl>
                                        <p:attrNameLst>
                                          <p:attrName>ppt_y</p:attrName>
                                        </p:attrNameLst>
                                      </p:cBhvr>
                                      <p:tavLst>
                                        <p:tav tm="0" fmla="#ppt_y-sin(pi*$)/27">
                                          <p:val>
                                            <p:fltVal val="0"/>
                                          </p:val>
                                        </p:tav>
                                        <p:tav tm="100000">
                                          <p:val>
                                            <p:fltVal val="1"/>
                                          </p:val>
                                        </p:tav>
                                      </p:tavLst>
                                    </p:anim>
                                    <p:anim calcmode="lin" valueType="num">
                                      <p:cBhvr>
                                        <p:cTn id="501" dur="164" tmFilter="0, 0; 0.125,0.2665; 0.25,0.4; 0.375,0.465; 0.5,0.5;  0.625,0.535; 0.75,0.6; 0.875,0.7335; 1,1">
                                          <p:stCondLst>
                                            <p:cond delay="1656"/>
                                          </p:stCondLst>
                                        </p:cTn>
                                        <p:tgtEl>
                                          <p:spTgt spid="5154"/>
                                        </p:tgtEl>
                                        <p:attrNameLst>
                                          <p:attrName>ppt_y</p:attrName>
                                        </p:attrNameLst>
                                      </p:cBhvr>
                                      <p:tavLst>
                                        <p:tav tm="0" fmla="#ppt_y-sin(pi*$)/81">
                                          <p:val>
                                            <p:fltVal val="0"/>
                                          </p:val>
                                        </p:tav>
                                        <p:tav tm="100000">
                                          <p:val>
                                            <p:fltVal val="1"/>
                                          </p:val>
                                        </p:tav>
                                      </p:tavLst>
                                    </p:anim>
                                    <p:animScale>
                                      <p:cBhvr>
                                        <p:cTn id="502" dur="26">
                                          <p:stCondLst>
                                            <p:cond delay="650"/>
                                          </p:stCondLst>
                                        </p:cTn>
                                        <p:tgtEl>
                                          <p:spTgt spid="5154"/>
                                        </p:tgtEl>
                                      </p:cBhvr>
                                      <p:to x="100000" y="60000"/>
                                    </p:animScale>
                                    <p:animScale>
                                      <p:cBhvr>
                                        <p:cTn id="503" dur="166" decel="50000">
                                          <p:stCondLst>
                                            <p:cond delay="676"/>
                                          </p:stCondLst>
                                        </p:cTn>
                                        <p:tgtEl>
                                          <p:spTgt spid="5154"/>
                                        </p:tgtEl>
                                      </p:cBhvr>
                                      <p:to x="100000" y="100000"/>
                                    </p:animScale>
                                    <p:animScale>
                                      <p:cBhvr>
                                        <p:cTn id="504" dur="26">
                                          <p:stCondLst>
                                            <p:cond delay="1312"/>
                                          </p:stCondLst>
                                        </p:cTn>
                                        <p:tgtEl>
                                          <p:spTgt spid="5154"/>
                                        </p:tgtEl>
                                      </p:cBhvr>
                                      <p:to x="100000" y="80000"/>
                                    </p:animScale>
                                    <p:animScale>
                                      <p:cBhvr>
                                        <p:cTn id="505" dur="166" decel="50000">
                                          <p:stCondLst>
                                            <p:cond delay="1338"/>
                                          </p:stCondLst>
                                        </p:cTn>
                                        <p:tgtEl>
                                          <p:spTgt spid="5154"/>
                                        </p:tgtEl>
                                      </p:cBhvr>
                                      <p:to x="100000" y="100000"/>
                                    </p:animScale>
                                    <p:animScale>
                                      <p:cBhvr>
                                        <p:cTn id="506" dur="26">
                                          <p:stCondLst>
                                            <p:cond delay="1642"/>
                                          </p:stCondLst>
                                        </p:cTn>
                                        <p:tgtEl>
                                          <p:spTgt spid="5154"/>
                                        </p:tgtEl>
                                      </p:cBhvr>
                                      <p:to x="100000" y="90000"/>
                                    </p:animScale>
                                    <p:animScale>
                                      <p:cBhvr>
                                        <p:cTn id="507" dur="166" decel="50000">
                                          <p:stCondLst>
                                            <p:cond delay="1668"/>
                                          </p:stCondLst>
                                        </p:cTn>
                                        <p:tgtEl>
                                          <p:spTgt spid="5154"/>
                                        </p:tgtEl>
                                      </p:cBhvr>
                                      <p:to x="100000" y="100000"/>
                                    </p:animScale>
                                    <p:animScale>
                                      <p:cBhvr>
                                        <p:cTn id="508" dur="26">
                                          <p:stCondLst>
                                            <p:cond delay="1808"/>
                                          </p:stCondLst>
                                        </p:cTn>
                                        <p:tgtEl>
                                          <p:spTgt spid="5154"/>
                                        </p:tgtEl>
                                      </p:cBhvr>
                                      <p:to x="100000" y="95000"/>
                                    </p:animScale>
                                    <p:animScale>
                                      <p:cBhvr>
                                        <p:cTn id="509" dur="166" decel="50000">
                                          <p:stCondLst>
                                            <p:cond delay="1834"/>
                                          </p:stCondLst>
                                        </p:cTn>
                                        <p:tgtEl>
                                          <p:spTgt spid="5154"/>
                                        </p:tgtEl>
                                      </p:cBhvr>
                                      <p:to x="100000" y="100000"/>
                                    </p:animScale>
                                  </p:childTnLst>
                                </p:cTn>
                              </p:par>
                              <p:par>
                                <p:cTn id="510" presetID="26" presetClass="entr" presetSubtype="0" fill="hold" grpId="0" nodeType="withEffect">
                                  <p:stCondLst>
                                    <p:cond delay="0"/>
                                  </p:stCondLst>
                                  <p:childTnLst>
                                    <p:set>
                                      <p:cBhvr>
                                        <p:cTn id="511" dur="1" fill="hold">
                                          <p:stCondLst>
                                            <p:cond delay="0"/>
                                          </p:stCondLst>
                                        </p:cTn>
                                        <p:tgtEl>
                                          <p:spTgt spid="5155"/>
                                        </p:tgtEl>
                                        <p:attrNameLst>
                                          <p:attrName>style.visibility</p:attrName>
                                        </p:attrNameLst>
                                      </p:cBhvr>
                                      <p:to>
                                        <p:strVal val="visible"/>
                                      </p:to>
                                    </p:set>
                                    <p:animEffect transition="in" filter="wipe(down)">
                                      <p:cBhvr>
                                        <p:cTn id="512" dur="580">
                                          <p:stCondLst>
                                            <p:cond delay="0"/>
                                          </p:stCondLst>
                                        </p:cTn>
                                        <p:tgtEl>
                                          <p:spTgt spid="5155"/>
                                        </p:tgtEl>
                                      </p:cBhvr>
                                    </p:animEffect>
                                    <p:anim calcmode="lin" valueType="num">
                                      <p:cBhvr>
                                        <p:cTn id="513" dur="1822" tmFilter="0,0; 0.14,0.36; 0.43,0.73; 0.71,0.91; 1.0,1.0">
                                          <p:stCondLst>
                                            <p:cond delay="0"/>
                                          </p:stCondLst>
                                        </p:cTn>
                                        <p:tgtEl>
                                          <p:spTgt spid="5155"/>
                                        </p:tgtEl>
                                        <p:attrNameLst>
                                          <p:attrName>ppt_x</p:attrName>
                                        </p:attrNameLst>
                                      </p:cBhvr>
                                      <p:tavLst>
                                        <p:tav tm="0">
                                          <p:val>
                                            <p:strVal val="#ppt_x-0.25"/>
                                          </p:val>
                                        </p:tav>
                                        <p:tav tm="100000">
                                          <p:val>
                                            <p:strVal val="#ppt_x"/>
                                          </p:val>
                                        </p:tav>
                                      </p:tavLst>
                                    </p:anim>
                                    <p:anim calcmode="lin" valueType="num">
                                      <p:cBhvr>
                                        <p:cTn id="514" dur="664" tmFilter="0.0,0.0; 0.25,0.07; 0.50,0.2; 0.75,0.467; 1.0,1.0">
                                          <p:stCondLst>
                                            <p:cond delay="0"/>
                                          </p:stCondLst>
                                        </p:cTn>
                                        <p:tgtEl>
                                          <p:spTgt spid="5155"/>
                                        </p:tgtEl>
                                        <p:attrNameLst>
                                          <p:attrName>ppt_y</p:attrName>
                                        </p:attrNameLst>
                                      </p:cBhvr>
                                      <p:tavLst>
                                        <p:tav tm="0" fmla="#ppt_y-sin(pi*$)/3">
                                          <p:val>
                                            <p:fltVal val="0.5"/>
                                          </p:val>
                                        </p:tav>
                                        <p:tav tm="100000">
                                          <p:val>
                                            <p:fltVal val="1"/>
                                          </p:val>
                                        </p:tav>
                                      </p:tavLst>
                                    </p:anim>
                                    <p:anim calcmode="lin" valueType="num">
                                      <p:cBhvr>
                                        <p:cTn id="515" dur="664" tmFilter="0, 0; 0.125,0.2665; 0.25,0.4; 0.375,0.465; 0.5,0.5;  0.625,0.535; 0.75,0.6; 0.875,0.7335; 1,1">
                                          <p:stCondLst>
                                            <p:cond delay="664"/>
                                          </p:stCondLst>
                                        </p:cTn>
                                        <p:tgtEl>
                                          <p:spTgt spid="5155"/>
                                        </p:tgtEl>
                                        <p:attrNameLst>
                                          <p:attrName>ppt_y</p:attrName>
                                        </p:attrNameLst>
                                      </p:cBhvr>
                                      <p:tavLst>
                                        <p:tav tm="0" fmla="#ppt_y-sin(pi*$)/9">
                                          <p:val>
                                            <p:fltVal val="0"/>
                                          </p:val>
                                        </p:tav>
                                        <p:tav tm="100000">
                                          <p:val>
                                            <p:fltVal val="1"/>
                                          </p:val>
                                        </p:tav>
                                      </p:tavLst>
                                    </p:anim>
                                    <p:anim calcmode="lin" valueType="num">
                                      <p:cBhvr>
                                        <p:cTn id="516" dur="332" tmFilter="0, 0; 0.125,0.2665; 0.25,0.4; 0.375,0.465; 0.5,0.5;  0.625,0.535; 0.75,0.6; 0.875,0.7335; 1,1">
                                          <p:stCondLst>
                                            <p:cond delay="1324"/>
                                          </p:stCondLst>
                                        </p:cTn>
                                        <p:tgtEl>
                                          <p:spTgt spid="5155"/>
                                        </p:tgtEl>
                                        <p:attrNameLst>
                                          <p:attrName>ppt_y</p:attrName>
                                        </p:attrNameLst>
                                      </p:cBhvr>
                                      <p:tavLst>
                                        <p:tav tm="0" fmla="#ppt_y-sin(pi*$)/27">
                                          <p:val>
                                            <p:fltVal val="0"/>
                                          </p:val>
                                        </p:tav>
                                        <p:tav tm="100000">
                                          <p:val>
                                            <p:fltVal val="1"/>
                                          </p:val>
                                        </p:tav>
                                      </p:tavLst>
                                    </p:anim>
                                    <p:anim calcmode="lin" valueType="num">
                                      <p:cBhvr>
                                        <p:cTn id="517" dur="164" tmFilter="0, 0; 0.125,0.2665; 0.25,0.4; 0.375,0.465; 0.5,0.5;  0.625,0.535; 0.75,0.6; 0.875,0.7335; 1,1">
                                          <p:stCondLst>
                                            <p:cond delay="1656"/>
                                          </p:stCondLst>
                                        </p:cTn>
                                        <p:tgtEl>
                                          <p:spTgt spid="5155"/>
                                        </p:tgtEl>
                                        <p:attrNameLst>
                                          <p:attrName>ppt_y</p:attrName>
                                        </p:attrNameLst>
                                      </p:cBhvr>
                                      <p:tavLst>
                                        <p:tav tm="0" fmla="#ppt_y-sin(pi*$)/81">
                                          <p:val>
                                            <p:fltVal val="0"/>
                                          </p:val>
                                        </p:tav>
                                        <p:tav tm="100000">
                                          <p:val>
                                            <p:fltVal val="1"/>
                                          </p:val>
                                        </p:tav>
                                      </p:tavLst>
                                    </p:anim>
                                    <p:animScale>
                                      <p:cBhvr>
                                        <p:cTn id="518" dur="26">
                                          <p:stCondLst>
                                            <p:cond delay="650"/>
                                          </p:stCondLst>
                                        </p:cTn>
                                        <p:tgtEl>
                                          <p:spTgt spid="5155"/>
                                        </p:tgtEl>
                                      </p:cBhvr>
                                      <p:to x="100000" y="60000"/>
                                    </p:animScale>
                                    <p:animScale>
                                      <p:cBhvr>
                                        <p:cTn id="519" dur="166" decel="50000">
                                          <p:stCondLst>
                                            <p:cond delay="676"/>
                                          </p:stCondLst>
                                        </p:cTn>
                                        <p:tgtEl>
                                          <p:spTgt spid="5155"/>
                                        </p:tgtEl>
                                      </p:cBhvr>
                                      <p:to x="100000" y="100000"/>
                                    </p:animScale>
                                    <p:animScale>
                                      <p:cBhvr>
                                        <p:cTn id="520" dur="26">
                                          <p:stCondLst>
                                            <p:cond delay="1312"/>
                                          </p:stCondLst>
                                        </p:cTn>
                                        <p:tgtEl>
                                          <p:spTgt spid="5155"/>
                                        </p:tgtEl>
                                      </p:cBhvr>
                                      <p:to x="100000" y="80000"/>
                                    </p:animScale>
                                    <p:animScale>
                                      <p:cBhvr>
                                        <p:cTn id="521" dur="166" decel="50000">
                                          <p:stCondLst>
                                            <p:cond delay="1338"/>
                                          </p:stCondLst>
                                        </p:cTn>
                                        <p:tgtEl>
                                          <p:spTgt spid="5155"/>
                                        </p:tgtEl>
                                      </p:cBhvr>
                                      <p:to x="100000" y="100000"/>
                                    </p:animScale>
                                    <p:animScale>
                                      <p:cBhvr>
                                        <p:cTn id="522" dur="26">
                                          <p:stCondLst>
                                            <p:cond delay="1642"/>
                                          </p:stCondLst>
                                        </p:cTn>
                                        <p:tgtEl>
                                          <p:spTgt spid="5155"/>
                                        </p:tgtEl>
                                      </p:cBhvr>
                                      <p:to x="100000" y="90000"/>
                                    </p:animScale>
                                    <p:animScale>
                                      <p:cBhvr>
                                        <p:cTn id="523" dur="166" decel="50000">
                                          <p:stCondLst>
                                            <p:cond delay="1668"/>
                                          </p:stCondLst>
                                        </p:cTn>
                                        <p:tgtEl>
                                          <p:spTgt spid="5155"/>
                                        </p:tgtEl>
                                      </p:cBhvr>
                                      <p:to x="100000" y="100000"/>
                                    </p:animScale>
                                    <p:animScale>
                                      <p:cBhvr>
                                        <p:cTn id="524" dur="26">
                                          <p:stCondLst>
                                            <p:cond delay="1808"/>
                                          </p:stCondLst>
                                        </p:cTn>
                                        <p:tgtEl>
                                          <p:spTgt spid="5155"/>
                                        </p:tgtEl>
                                      </p:cBhvr>
                                      <p:to x="100000" y="95000"/>
                                    </p:animScale>
                                    <p:animScale>
                                      <p:cBhvr>
                                        <p:cTn id="525" dur="166" decel="50000">
                                          <p:stCondLst>
                                            <p:cond delay="1834"/>
                                          </p:stCondLst>
                                        </p:cTn>
                                        <p:tgtEl>
                                          <p:spTgt spid="5155"/>
                                        </p:tgtEl>
                                      </p:cBhvr>
                                      <p:to x="100000" y="100000"/>
                                    </p:animScale>
                                  </p:childTnLst>
                                </p:cTn>
                              </p:par>
                              <p:par>
                                <p:cTn id="526" presetID="26" presetClass="entr" presetSubtype="0" fill="hold" grpId="0" nodeType="withEffect">
                                  <p:stCondLst>
                                    <p:cond delay="0"/>
                                  </p:stCondLst>
                                  <p:childTnLst>
                                    <p:set>
                                      <p:cBhvr>
                                        <p:cTn id="527" dur="1" fill="hold">
                                          <p:stCondLst>
                                            <p:cond delay="0"/>
                                          </p:stCondLst>
                                        </p:cTn>
                                        <p:tgtEl>
                                          <p:spTgt spid="5156"/>
                                        </p:tgtEl>
                                        <p:attrNameLst>
                                          <p:attrName>style.visibility</p:attrName>
                                        </p:attrNameLst>
                                      </p:cBhvr>
                                      <p:to>
                                        <p:strVal val="visible"/>
                                      </p:to>
                                    </p:set>
                                    <p:animEffect transition="in" filter="wipe(down)">
                                      <p:cBhvr>
                                        <p:cTn id="528" dur="580">
                                          <p:stCondLst>
                                            <p:cond delay="0"/>
                                          </p:stCondLst>
                                        </p:cTn>
                                        <p:tgtEl>
                                          <p:spTgt spid="5156"/>
                                        </p:tgtEl>
                                      </p:cBhvr>
                                    </p:animEffect>
                                    <p:anim calcmode="lin" valueType="num">
                                      <p:cBhvr>
                                        <p:cTn id="529" dur="1822" tmFilter="0,0; 0.14,0.36; 0.43,0.73; 0.71,0.91; 1.0,1.0">
                                          <p:stCondLst>
                                            <p:cond delay="0"/>
                                          </p:stCondLst>
                                        </p:cTn>
                                        <p:tgtEl>
                                          <p:spTgt spid="5156"/>
                                        </p:tgtEl>
                                        <p:attrNameLst>
                                          <p:attrName>ppt_x</p:attrName>
                                        </p:attrNameLst>
                                      </p:cBhvr>
                                      <p:tavLst>
                                        <p:tav tm="0">
                                          <p:val>
                                            <p:strVal val="#ppt_x-0.25"/>
                                          </p:val>
                                        </p:tav>
                                        <p:tav tm="100000">
                                          <p:val>
                                            <p:strVal val="#ppt_x"/>
                                          </p:val>
                                        </p:tav>
                                      </p:tavLst>
                                    </p:anim>
                                    <p:anim calcmode="lin" valueType="num">
                                      <p:cBhvr>
                                        <p:cTn id="530" dur="664" tmFilter="0.0,0.0; 0.25,0.07; 0.50,0.2; 0.75,0.467; 1.0,1.0">
                                          <p:stCondLst>
                                            <p:cond delay="0"/>
                                          </p:stCondLst>
                                        </p:cTn>
                                        <p:tgtEl>
                                          <p:spTgt spid="5156"/>
                                        </p:tgtEl>
                                        <p:attrNameLst>
                                          <p:attrName>ppt_y</p:attrName>
                                        </p:attrNameLst>
                                      </p:cBhvr>
                                      <p:tavLst>
                                        <p:tav tm="0" fmla="#ppt_y-sin(pi*$)/3">
                                          <p:val>
                                            <p:fltVal val="0.5"/>
                                          </p:val>
                                        </p:tav>
                                        <p:tav tm="100000">
                                          <p:val>
                                            <p:fltVal val="1"/>
                                          </p:val>
                                        </p:tav>
                                      </p:tavLst>
                                    </p:anim>
                                    <p:anim calcmode="lin" valueType="num">
                                      <p:cBhvr>
                                        <p:cTn id="531" dur="664" tmFilter="0, 0; 0.125,0.2665; 0.25,0.4; 0.375,0.465; 0.5,0.5;  0.625,0.535; 0.75,0.6; 0.875,0.7335; 1,1">
                                          <p:stCondLst>
                                            <p:cond delay="664"/>
                                          </p:stCondLst>
                                        </p:cTn>
                                        <p:tgtEl>
                                          <p:spTgt spid="5156"/>
                                        </p:tgtEl>
                                        <p:attrNameLst>
                                          <p:attrName>ppt_y</p:attrName>
                                        </p:attrNameLst>
                                      </p:cBhvr>
                                      <p:tavLst>
                                        <p:tav tm="0" fmla="#ppt_y-sin(pi*$)/9">
                                          <p:val>
                                            <p:fltVal val="0"/>
                                          </p:val>
                                        </p:tav>
                                        <p:tav tm="100000">
                                          <p:val>
                                            <p:fltVal val="1"/>
                                          </p:val>
                                        </p:tav>
                                      </p:tavLst>
                                    </p:anim>
                                    <p:anim calcmode="lin" valueType="num">
                                      <p:cBhvr>
                                        <p:cTn id="532" dur="332" tmFilter="0, 0; 0.125,0.2665; 0.25,0.4; 0.375,0.465; 0.5,0.5;  0.625,0.535; 0.75,0.6; 0.875,0.7335; 1,1">
                                          <p:stCondLst>
                                            <p:cond delay="1324"/>
                                          </p:stCondLst>
                                        </p:cTn>
                                        <p:tgtEl>
                                          <p:spTgt spid="5156"/>
                                        </p:tgtEl>
                                        <p:attrNameLst>
                                          <p:attrName>ppt_y</p:attrName>
                                        </p:attrNameLst>
                                      </p:cBhvr>
                                      <p:tavLst>
                                        <p:tav tm="0" fmla="#ppt_y-sin(pi*$)/27">
                                          <p:val>
                                            <p:fltVal val="0"/>
                                          </p:val>
                                        </p:tav>
                                        <p:tav tm="100000">
                                          <p:val>
                                            <p:fltVal val="1"/>
                                          </p:val>
                                        </p:tav>
                                      </p:tavLst>
                                    </p:anim>
                                    <p:anim calcmode="lin" valueType="num">
                                      <p:cBhvr>
                                        <p:cTn id="533" dur="164" tmFilter="0, 0; 0.125,0.2665; 0.25,0.4; 0.375,0.465; 0.5,0.5;  0.625,0.535; 0.75,0.6; 0.875,0.7335; 1,1">
                                          <p:stCondLst>
                                            <p:cond delay="1656"/>
                                          </p:stCondLst>
                                        </p:cTn>
                                        <p:tgtEl>
                                          <p:spTgt spid="5156"/>
                                        </p:tgtEl>
                                        <p:attrNameLst>
                                          <p:attrName>ppt_y</p:attrName>
                                        </p:attrNameLst>
                                      </p:cBhvr>
                                      <p:tavLst>
                                        <p:tav tm="0" fmla="#ppt_y-sin(pi*$)/81">
                                          <p:val>
                                            <p:fltVal val="0"/>
                                          </p:val>
                                        </p:tav>
                                        <p:tav tm="100000">
                                          <p:val>
                                            <p:fltVal val="1"/>
                                          </p:val>
                                        </p:tav>
                                      </p:tavLst>
                                    </p:anim>
                                    <p:animScale>
                                      <p:cBhvr>
                                        <p:cTn id="534" dur="26">
                                          <p:stCondLst>
                                            <p:cond delay="650"/>
                                          </p:stCondLst>
                                        </p:cTn>
                                        <p:tgtEl>
                                          <p:spTgt spid="5156"/>
                                        </p:tgtEl>
                                      </p:cBhvr>
                                      <p:to x="100000" y="60000"/>
                                    </p:animScale>
                                    <p:animScale>
                                      <p:cBhvr>
                                        <p:cTn id="535" dur="166" decel="50000">
                                          <p:stCondLst>
                                            <p:cond delay="676"/>
                                          </p:stCondLst>
                                        </p:cTn>
                                        <p:tgtEl>
                                          <p:spTgt spid="5156"/>
                                        </p:tgtEl>
                                      </p:cBhvr>
                                      <p:to x="100000" y="100000"/>
                                    </p:animScale>
                                    <p:animScale>
                                      <p:cBhvr>
                                        <p:cTn id="536" dur="26">
                                          <p:stCondLst>
                                            <p:cond delay="1312"/>
                                          </p:stCondLst>
                                        </p:cTn>
                                        <p:tgtEl>
                                          <p:spTgt spid="5156"/>
                                        </p:tgtEl>
                                      </p:cBhvr>
                                      <p:to x="100000" y="80000"/>
                                    </p:animScale>
                                    <p:animScale>
                                      <p:cBhvr>
                                        <p:cTn id="537" dur="166" decel="50000">
                                          <p:stCondLst>
                                            <p:cond delay="1338"/>
                                          </p:stCondLst>
                                        </p:cTn>
                                        <p:tgtEl>
                                          <p:spTgt spid="5156"/>
                                        </p:tgtEl>
                                      </p:cBhvr>
                                      <p:to x="100000" y="100000"/>
                                    </p:animScale>
                                    <p:animScale>
                                      <p:cBhvr>
                                        <p:cTn id="538" dur="26">
                                          <p:stCondLst>
                                            <p:cond delay="1642"/>
                                          </p:stCondLst>
                                        </p:cTn>
                                        <p:tgtEl>
                                          <p:spTgt spid="5156"/>
                                        </p:tgtEl>
                                      </p:cBhvr>
                                      <p:to x="100000" y="90000"/>
                                    </p:animScale>
                                    <p:animScale>
                                      <p:cBhvr>
                                        <p:cTn id="539" dur="166" decel="50000">
                                          <p:stCondLst>
                                            <p:cond delay="1668"/>
                                          </p:stCondLst>
                                        </p:cTn>
                                        <p:tgtEl>
                                          <p:spTgt spid="5156"/>
                                        </p:tgtEl>
                                      </p:cBhvr>
                                      <p:to x="100000" y="100000"/>
                                    </p:animScale>
                                    <p:animScale>
                                      <p:cBhvr>
                                        <p:cTn id="540" dur="26">
                                          <p:stCondLst>
                                            <p:cond delay="1808"/>
                                          </p:stCondLst>
                                        </p:cTn>
                                        <p:tgtEl>
                                          <p:spTgt spid="5156"/>
                                        </p:tgtEl>
                                      </p:cBhvr>
                                      <p:to x="100000" y="95000"/>
                                    </p:animScale>
                                    <p:animScale>
                                      <p:cBhvr>
                                        <p:cTn id="541" dur="166" decel="50000">
                                          <p:stCondLst>
                                            <p:cond delay="1834"/>
                                          </p:stCondLst>
                                        </p:cTn>
                                        <p:tgtEl>
                                          <p:spTgt spid="5156"/>
                                        </p:tgtEl>
                                      </p:cBhvr>
                                      <p:to x="100000" y="100000"/>
                                    </p:animScale>
                                  </p:childTnLst>
                                </p:cTn>
                              </p:par>
                            </p:childTnLst>
                          </p:cTn>
                        </p:par>
                      </p:childTnLst>
                    </p:cTn>
                  </p:par>
                  <p:par>
                    <p:cTn id="542" fill="hold">
                      <p:stCondLst>
                        <p:cond delay="indefinite"/>
                      </p:stCondLst>
                      <p:childTnLst>
                        <p:par>
                          <p:cTn id="543" fill="hold">
                            <p:stCondLst>
                              <p:cond delay="0"/>
                            </p:stCondLst>
                            <p:childTnLst>
                              <p:par>
                                <p:cTn id="544" presetID="30" presetClass="entr" presetSubtype="0" fill="hold" nodeType="clickEffect">
                                  <p:stCondLst>
                                    <p:cond delay="0"/>
                                  </p:stCondLst>
                                  <p:childTnLst>
                                    <p:set>
                                      <p:cBhvr>
                                        <p:cTn id="545" dur="1" fill="hold">
                                          <p:stCondLst>
                                            <p:cond delay="0"/>
                                          </p:stCondLst>
                                        </p:cTn>
                                        <p:tgtEl>
                                          <p:spTgt spid="5159">
                                            <p:txEl>
                                              <p:pRg st="0" end="0"/>
                                            </p:txEl>
                                          </p:spTgt>
                                        </p:tgtEl>
                                        <p:attrNameLst>
                                          <p:attrName>style.visibility</p:attrName>
                                        </p:attrNameLst>
                                      </p:cBhvr>
                                      <p:to>
                                        <p:strVal val="visible"/>
                                      </p:to>
                                    </p:set>
                                    <p:animEffect transition="in" filter="fade">
                                      <p:cBhvr>
                                        <p:cTn id="546" dur="800" decel="100000"/>
                                        <p:tgtEl>
                                          <p:spTgt spid="5159">
                                            <p:txEl>
                                              <p:pRg st="0" end="0"/>
                                            </p:txEl>
                                          </p:spTgt>
                                        </p:tgtEl>
                                      </p:cBhvr>
                                    </p:animEffect>
                                    <p:anim calcmode="lin" valueType="num">
                                      <p:cBhvr>
                                        <p:cTn id="547" dur="800" decel="100000" fill="hold"/>
                                        <p:tgtEl>
                                          <p:spTgt spid="5159">
                                            <p:txEl>
                                              <p:pRg st="0" end="0"/>
                                            </p:txEl>
                                          </p:spTgt>
                                        </p:tgtEl>
                                        <p:attrNameLst>
                                          <p:attrName>style.rotation</p:attrName>
                                        </p:attrNameLst>
                                      </p:cBhvr>
                                      <p:tavLst>
                                        <p:tav tm="0">
                                          <p:val>
                                            <p:fltVal val="-90"/>
                                          </p:val>
                                        </p:tav>
                                        <p:tav tm="100000">
                                          <p:val>
                                            <p:fltVal val="0"/>
                                          </p:val>
                                        </p:tav>
                                      </p:tavLst>
                                    </p:anim>
                                    <p:anim calcmode="lin" valueType="num">
                                      <p:cBhvr>
                                        <p:cTn id="548" dur="800" decel="100000" fill="hold"/>
                                        <p:tgtEl>
                                          <p:spTgt spid="5159">
                                            <p:txEl>
                                              <p:pRg st="0" end="0"/>
                                            </p:txEl>
                                          </p:spTgt>
                                        </p:tgtEl>
                                        <p:attrNameLst>
                                          <p:attrName>ppt_x</p:attrName>
                                        </p:attrNameLst>
                                      </p:cBhvr>
                                      <p:tavLst>
                                        <p:tav tm="0">
                                          <p:val>
                                            <p:strVal val="#ppt_x+0.4"/>
                                          </p:val>
                                        </p:tav>
                                        <p:tav tm="100000">
                                          <p:val>
                                            <p:strVal val="#ppt_x-0.05"/>
                                          </p:val>
                                        </p:tav>
                                      </p:tavLst>
                                    </p:anim>
                                    <p:anim calcmode="lin" valueType="num">
                                      <p:cBhvr>
                                        <p:cTn id="549" dur="800" decel="100000" fill="hold"/>
                                        <p:tgtEl>
                                          <p:spTgt spid="5159">
                                            <p:txEl>
                                              <p:pRg st="0" end="0"/>
                                            </p:txEl>
                                          </p:spTgt>
                                        </p:tgtEl>
                                        <p:attrNameLst>
                                          <p:attrName>ppt_y</p:attrName>
                                        </p:attrNameLst>
                                      </p:cBhvr>
                                      <p:tavLst>
                                        <p:tav tm="0">
                                          <p:val>
                                            <p:strVal val="#ppt_y-0.4"/>
                                          </p:val>
                                        </p:tav>
                                        <p:tav tm="100000">
                                          <p:val>
                                            <p:strVal val="#ppt_y+0.1"/>
                                          </p:val>
                                        </p:tav>
                                      </p:tavLst>
                                    </p:anim>
                                    <p:anim calcmode="lin" valueType="num">
                                      <p:cBhvr>
                                        <p:cTn id="550" dur="200" accel="100000" fill="hold">
                                          <p:stCondLst>
                                            <p:cond delay="800"/>
                                          </p:stCondLst>
                                        </p:cTn>
                                        <p:tgtEl>
                                          <p:spTgt spid="5159">
                                            <p:txEl>
                                              <p:pRg st="0" end="0"/>
                                            </p:txEl>
                                          </p:spTgt>
                                        </p:tgtEl>
                                        <p:attrNameLst>
                                          <p:attrName>ppt_x</p:attrName>
                                        </p:attrNameLst>
                                      </p:cBhvr>
                                      <p:tavLst>
                                        <p:tav tm="0">
                                          <p:val>
                                            <p:strVal val="#ppt_x-0.05"/>
                                          </p:val>
                                        </p:tav>
                                        <p:tav tm="100000">
                                          <p:val>
                                            <p:strVal val="#ppt_x"/>
                                          </p:val>
                                        </p:tav>
                                      </p:tavLst>
                                    </p:anim>
                                    <p:anim calcmode="lin" valueType="num">
                                      <p:cBhvr>
                                        <p:cTn id="551" dur="200" accel="100000" fill="hold">
                                          <p:stCondLst>
                                            <p:cond delay="800"/>
                                          </p:stCondLst>
                                        </p:cTn>
                                        <p:tgtEl>
                                          <p:spTgt spid="5159">
                                            <p:txEl>
                                              <p:pRg st="0" end="0"/>
                                            </p:txEl>
                                          </p:spTgt>
                                        </p:tgtEl>
                                        <p:attrNameLst>
                                          <p:attrName>ppt_y</p:attrName>
                                        </p:attrNameLst>
                                      </p:cBhvr>
                                      <p:tavLst>
                                        <p:tav tm="0">
                                          <p:val>
                                            <p:strVal val="#ppt_y+0.1"/>
                                          </p:val>
                                        </p:tav>
                                        <p:tav tm="100000">
                                          <p:val>
                                            <p:strVal val="#ppt_y"/>
                                          </p:val>
                                        </p:tav>
                                      </p:tavLst>
                                    </p:anim>
                                  </p:childTnLst>
                                </p:cTn>
                              </p:par>
                            </p:childTnLst>
                          </p:cTn>
                        </p:par>
                        <p:par>
                          <p:cTn id="552" fill="hold">
                            <p:stCondLst>
                              <p:cond delay="1000"/>
                            </p:stCondLst>
                            <p:childTnLst>
                              <p:par>
                                <p:cTn id="553" presetID="26" presetClass="entr" presetSubtype="0" fill="hold" grpId="0" nodeType="afterEffect">
                                  <p:stCondLst>
                                    <p:cond delay="0"/>
                                  </p:stCondLst>
                                  <p:childTnLst>
                                    <p:set>
                                      <p:cBhvr>
                                        <p:cTn id="554" dur="1" fill="hold">
                                          <p:stCondLst>
                                            <p:cond delay="0"/>
                                          </p:stCondLst>
                                        </p:cTn>
                                        <p:tgtEl>
                                          <p:spTgt spid="5162"/>
                                        </p:tgtEl>
                                        <p:attrNameLst>
                                          <p:attrName>style.visibility</p:attrName>
                                        </p:attrNameLst>
                                      </p:cBhvr>
                                      <p:to>
                                        <p:strVal val="visible"/>
                                      </p:to>
                                    </p:set>
                                    <p:animEffect transition="in" filter="wipe(down)">
                                      <p:cBhvr>
                                        <p:cTn id="555" dur="580">
                                          <p:stCondLst>
                                            <p:cond delay="0"/>
                                          </p:stCondLst>
                                        </p:cTn>
                                        <p:tgtEl>
                                          <p:spTgt spid="5162"/>
                                        </p:tgtEl>
                                      </p:cBhvr>
                                    </p:animEffect>
                                    <p:anim calcmode="lin" valueType="num">
                                      <p:cBhvr>
                                        <p:cTn id="556" dur="1822" tmFilter="0,0; 0.14,0.36; 0.43,0.73; 0.71,0.91; 1.0,1.0">
                                          <p:stCondLst>
                                            <p:cond delay="0"/>
                                          </p:stCondLst>
                                        </p:cTn>
                                        <p:tgtEl>
                                          <p:spTgt spid="5162"/>
                                        </p:tgtEl>
                                        <p:attrNameLst>
                                          <p:attrName>ppt_x</p:attrName>
                                        </p:attrNameLst>
                                      </p:cBhvr>
                                      <p:tavLst>
                                        <p:tav tm="0">
                                          <p:val>
                                            <p:strVal val="#ppt_x-0.25"/>
                                          </p:val>
                                        </p:tav>
                                        <p:tav tm="100000">
                                          <p:val>
                                            <p:strVal val="#ppt_x"/>
                                          </p:val>
                                        </p:tav>
                                      </p:tavLst>
                                    </p:anim>
                                    <p:anim calcmode="lin" valueType="num">
                                      <p:cBhvr>
                                        <p:cTn id="557" dur="664" tmFilter="0.0,0.0; 0.25,0.07; 0.50,0.2; 0.75,0.467; 1.0,1.0">
                                          <p:stCondLst>
                                            <p:cond delay="0"/>
                                          </p:stCondLst>
                                        </p:cTn>
                                        <p:tgtEl>
                                          <p:spTgt spid="5162"/>
                                        </p:tgtEl>
                                        <p:attrNameLst>
                                          <p:attrName>ppt_y</p:attrName>
                                        </p:attrNameLst>
                                      </p:cBhvr>
                                      <p:tavLst>
                                        <p:tav tm="0" fmla="#ppt_y-sin(pi*$)/3">
                                          <p:val>
                                            <p:fltVal val="0.5"/>
                                          </p:val>
                                        </p:tav>
                                        <p:tav tm="100000">
                                          <p:val>
                                            <p:fltVal val="1"/>
                                          </p:val>
                                        </p:tav>
                                      </p:tavLst>
                                    </p:anim>
                                    <p:anim calcmode="lin" valueType="num">
                                      <p:cBhvr>
                                        <p:cTn id="558" dur="664" tmFilter="0, 0; 0.125,0.2665; 0.25,0.4; 0.375,0.465; 0.5,0.5;  0.625,0.535; 0.75,0.6; 0.875,0.7335; 1,1">
                                          <p:stCondLst>
                                            <p:cond delay="664"/>
                                          </p:stCondLst>
                                        </p:cTn>
                                        <p:tgtEl>
                                          <p:spTgt spid="5162"/>
                                        </p:tgtEl>
                                        <p:attrNameLst>
                                          <p:attrName>ppt_y</p:attrName>
                                        </p:attrNameLst>
                                      </p:cBhvr>
                                      <p:tavLst>
                                        <p:tav tm="0" fmla="#ppt_y-sin(pi*$)/9">
                                          <p:val>
                                            <p:fltVal val="0"/>
                                          </p:val>
                                        </p:tav>
                                        <p:tav tm="100000">
                                          <p:val>
                                            <p:fltVal val="1"/>
                                          </p:val>
                                        </p:tav>
                                      </p:tavLst>
                                    </p:anim>
                                    <p:anim calcmode="lin" valueType="num">
                                      <p:cBhvr>
                                        <p:cTn id="559" dur="332" tmFilter="0, 0; 0.125,0.2665; 0.25,0.4; 0.375,0.465; 0.5,0.5;  0.625,0.535; 0.75,0.6; 0.875,0.7335; 1,1">
                                          <p:stCondLst>
                                            <p:cond delay="1324"/>
                                          </p:stCondLst>
                                        </p:cTn>
                                        <p:tgtEl>
                                          <p:spTgt spid="5162"/>
                                        </p:tgtEl>
                                        <p:attrNameLst>
                                          <p:attrName>ppt_y</p:attrName>
                                        </p:attrNameLst>
                                      </p:cBhvr>
                                      <p:tavLst>
                                        <p:tav tm="0" fmla="#ppt_y-sin(pi*$)/27">
                                          <p:val>
                                            <p:fltVal val="0"/>
                                          </p:val>
                                        </p:tav>
                                        <p:tav tm="100000">
                                          <p:val>
                                            <p:fltVal val="1"/>
                                          </p:val>
                                        </p:tav>
                                      </p:tavLst>
                                    </p:anim>
                                    <p:anim calcmode="lin" valueType="num">
                                      <p:cBhvr>
                                        <p:cTn id="560" dur="164" tmFilter="0, 0; 0.125,0.2665; 0.25,0.4; 0.375,0.465; 0.5,0.5;  0.625,0.535; 0.75,0.6; 0.875,0.7335; 1,1">
                                          <p:stCondLst>
                                            <p:cond delay="1656"/>
                                          </p:stCondLst>
                                        </p:cTn>
                                        <p:tgtEl>
                                          <p:spTgt spid="5162"/>
                                        </p:tgtEl>
                                        <p:attrNameLst>
                                          <p:attrName>ppt_y</p:attrName>
                                        </p:attrNameLst>
                                      </p:cBhvr>
                                      <p:tavLst>
                                        <p:tav tm="0" fmla="#ppt_y-sin(pi*$)/81">
                                          <p:val>
                                            <p:fltVal val="0"/>
                                          </p:val>
                                        </p:tav>
                                        <p:tav tm="100000">
                                          <p:val>
                                            <p:fltVal val="1"/>
                                          </p:val>
                                        </p:tav>
                                      </p:tavLst>
                                    </p:anim>
                                    <p:animScale>
                                      <p:cBhvr>
                                        <p:cTn id="561" dur="26">
                                          <p:stCondLst>
                                            <p:cond delay="650"/>
                                          </p:stCondLst>
                                        </p:cTn>
                                        <p:tgtEl>
                                          <p:spTgt spid="5162"/>
                                        </p:tgtEl>
                                      </p:cBhvr>
                                      <p:to x="100000" y="60000"/>
                                    </p:animScale>
                                    <p:animScale>
                                      <p:cBhvr>
                                        <p:cTn id="562" dur="166" decel="50000">
                                          <p:stCondLst>
                                            <p:cond delay="676"/>
                                          </p:stCondLst>
                                        </p:cTn>
                                        <p:tgtEl>
                                          <p:spTgt spid="5162"/>
                                        </p:tgtEl>
                                      </p:cBhvr>
                                      <p:to x="100000" y="100000"/>
                                    </p:animScale>
                                    <p:animScale>
                                      <p:cBhvr>
                                        <p:cTn id="563" dur="26">
                                          <p:stCondLst>
                                            <p:cond delay="1312"/>
                                          </p:stCondLst>
                                        </p:cTn>
                                        <p:tgtEl>
                                          <p:spTgt spid="5162"/>
                                        </p:tgtEl>
                                      </p:cBhvr>
                                      <p:to x="100000" y="80000"/>
                                    </p:animScale>
                                    <p:animScale>
                                      <p:cBhvr>
                                        <p:cTn id="564" dur="166" decel="50000">
                                          <p:stCondLst>
                                            <p:cond delay="1338"/>
                                          </p:stCondLst>
                                        </p:cTn>
                                        <p:tgtEl>
                                          <p:spTgt spid="5162"/>
                                        </p:tgtEl>
                                      </p:cBhvr>
                                      <p:to x="100000" y="100000"/>
                                    </p:animScale>
                                    <p:animScale>
                                      <p:cBhvr>
                                        <p:cTn id="565" dur="26">
                                          <p:stCondLst>
                                            <p:cond delay="1642"/>
                                          </p:stCondLst>
                                        </p:cTn>
                                        <p:tgtEl>
                                          <p:spTgt spid="5162"/>
                                        </p:tgtEl>
                                      </p:cBhvr>
                                      <p:to x="100000" y="90000"/>
                                    </p:animScale>
                                    <p:animScale>
                                      <p:cBhvr>
                                        <p:cTn id="566" dur="166" decel="50000">
                                          <p:stCondLst>
                                            <p:cond delay="1668"/>
                                          </p:stCondLst>
                                        </p:cTn>
                                        <p:tgtEl>
                                          <p:spTgt spid="5162"/>
                                        </p:tgtEl>
                                      </p:cBhvr>
                                      <p:to x="100000" y="100000"/>
                                    </p:animScale>
                                    <p:animScale>
                                      <p:cBhvr>
                                        <p:cTn id="567" dur="26">
                                          <p:stCondLst>
                                            <p:cond delay="1808"/>
                                          </p:stCondLst>
                                        </p:cTn>
                                        <p:tgtEl>
                                          <p:spTgt spid="5162"/>
                                        </p:tgtEl>
                                      </p:cBhvr>
                                      <p:to x="100000" y="95000"/>
                                    </p:animScale>
                                    <p:animScale>
                                      <p:cBhvr>
                                        <p:cTn id="568" dur="166" decel="50000">
                                          <p:stCondLst>
                                            <p:cond delay="1834"/>
                                          </p:stCondLst>
                                        </p:cTn>
                                        <p:tgtEl>
                                          <p:spTgt spid="5162"/>
                                        </p:tgtEl>
                                      </p:cBhvr>
                                      <p:to x="100000" y="100000"/>
                                    </p:animScale>
                                  </p:childTnLst>
                                </p:cTn>
                              </p:par>
                            </p:childTnLst>
                          </p:cTn>
                        </p:par>
                      </p:childTnLst>
                    </p:cTn>
                  </p:par>
                  <p:par>
                    <p:cTn id="569" fill="hold">
                      <p:stCondLst>
                        <p:cond delay="indefinite"/>
                      </p:stCondLst>
                      <p:childTnLst>
                        <p:par>
                          <p:cTn id="570" fill="hold">
                            <p:stCondLst>
                              <p:cond delay="0"/>
                            </p:stCondLst>
                            <p:childTnLst>
                              <p:par>
                                <p:cTn id="571" presetID="30" presetClass="entr" presetSubtype="0" fill="hold" nodeType="clickEffect">
                                  <p:stCondLst>
                                    <p:cond delay="0"/>
                                  </p:stCondLst>
                                  <p:childTnLst>
                                    <p:set>
                                      <p:cBhvr>
                                        <p:cTn id="572" dur="1" fill="hold">
                                          <p:stCondLst>
                                            <p:cond delay="0"/>
                                          </p:stCondLst>
                                        </p:cTn>
                                        <p:tgtEl>
                                          <p:spTgt spid="5159">
                                            <p:txEl>
                                              <p:pRg st="1" end="1"/>
                                            </p:txEl>
                                          </p:spTgt>
                                        </p:tgtEl>
                                        <p:attrNameLst>
                                          <p:attrName>style.visibility</p:attrName>
                                        </p:attrNameLst>
                                      </p:cBhvr>
                                      <p:to>
                                        <p:strVal val="visible"/>
                                      </p:to>
                                    </p:set>
                                    <p:animEffect transition="in" filter="fade">
                                      <p:cBhvr>
                                        <p:cTn id="573" dur="800" decel="100000"/>
                                        <p:tgtEl>
                                          <p:spTgt spid="5159">
                                            <p:txEl>
                                              <p:pRg st="1" end="1"/>
                                            </p:txEl>
                                          </p:spTgt>
                                        </p:tgtEl>
                                      </p:cBhvr>
                                    </p:animEffect>
                                    <p:anim calcmode="lin" valueType="num">
                                      <p:cBhvr>
                                        <p:cTn id="574" dur="800" decel="100000" fill="hold"/>
                                        <p:tgtEl>
                                          <p:spTgt spid="5159">
                                            <p:txEl>
                                              <p:pRg st="1" end="1"/>
                                            </p:txEl>
                                          </p:spTgt>
                                        </p:tgtEl>
                                        <p:attrNameLst>
                                          <p:attrName>style.rotation</p:attrName>
                                        </p:attrNameLst>
                                      </p:cBhvr>
                                      <p:tavLst>
                                        <p:tav tm="0">
                                          <p:val>
                                            <p:fltVal val="-90"/>
                                          </p:val>
                                        </p:tav>
                                        <p:tav tm="100000">
                                          <p:val>
                                            <p:fltVal val="0"/>
                                          </p:val>
                                        </p:tav>
                                      </p:tavLst>
                                    </p:anim>
                                    <p:anim calcmode="lin" valueType="num">
                                      <p:cBhvr>
                                        <p:cTn id="575" dur="800" decel="100000" fill="hold"/>
                                        <p:tgtEl>
                                          <p:spTgt spid="5159">
                                            <p:txEl>
                                              <p:pRg st="1" end="1"/>
                                            </p:txEl>
                                          </p:spTgt>
                                        </p:tgtEl>
                                        <p:attrNameLst>
                                          <p:attrName>ppt_x</p:attrName>
                                        </p:attrNameLst>
                                      </p:cBhvr>
                                      <p:tavLst>
                                        <p:tav tm="0">
                                          <p:val>
                                            <p:strVal val="#ppt_x+0.4"/>
                                          </p:val>
                                        </p:tav>
                                        <p:tav tm="100000">
                                          <p:val>
                                            <p:strVal val="#ppt_x-0.05"/>
                                          </p:val>
                                        </p:tav>
                                      </p:tavLst>
                                    </p:anim>
                                    <p:anim calcmode="lin" valueType="num">
                                      <p:cBhvr>
                                        <p:cTn id="576" dur="800" decel="100000" fill="hold"/>
                                        <p:tgtEl>
                                          <p:spTgt spid="5159">
                                            <p:txEl>
                                              <p:pRg st="1" end="1"/>
                                            </p:txEl>
                                          </p:spTgt>
                                        </p:tgtEl>
                                        <p:attrNameLst>
                                          <p:attrName>ppt_y</p:attrName>
                                        </p:attrNameLst>
                                      </p:cBhvr>
                                      <p:tavLst>
                                        <p:tav tm="0">
                                          <p:val>
                                            <p:strVal val="#ppt_y-0.4"/>
                                          </p:val>
                                        </p:tav>
                                        <p:tav tm="100000">
                                          <p:val>
                                            <p:strVal val="#ppt_y+0.1"/>
                                          </p:val>
                                        </p:tav>
                                      </p:tavLst>
                                    </p:anim>
                                    <p:anim calcmode="lin" valueType="num">
                                      <p:cBhvr>
                                        <p:cTn id="577" dur="200" accel="100000" fill="hold">
                                          <p:stCondLst>
                                            <p:cond delay="800"/>
                                          </p:stCondLst>
                                        </p:cTn>
                                        <p:tgtEl>
                                          <p:spTgt spid="5159">
                                            <p:txEl>
                                              <p:pRg st="1" end="1"/>
                                            </p:txEl>
                                          </p:spTgt>
                                        </p:tgtEl>
                                        <p:attrNameLst>
                                          <p:attrName>ppt_x</p:attrName>
                                        </p:attrNameLst>
                                      </p:cBhvr>
                                      <p:tavLst>
                                        <p:tav tm="0">
                                          <p:val>
                                            <p:strVal val="#ppt_x-0.05"/>
                                          </p:val>
                                        </p:tav>
                                        <p:tav tm="100000">
                                          <p:val>
                                            <p:strVal val="#ppt_x"/>
                                          </p:val>
                                        </p:tav>
                                      </p:tavLst>
                                    </p:anim>
                                    <p:anim calcmode="lin" valueType="num">
                                      <p:cBhvr>
                                        <p:cTn id="578" dur="200" accel="100000" fill="hold">
                                          <p:stCondLst>
                                            <p:cond delay="800"/>
                                          </p:stCondLst>
                                        </p:cTn>
                                        <p:tgtEl>
                                          <p:spTgt spid="5159">
                                            <p:txEl>
                                              <p:pRg st="1" end="1"/>
                                            </p:txEl>
                                          </p:spTgt>
                                        </p:tgtEl>
                                        <p:attrNameLst>
                                          <p:attrName>ppt_y</p:attrName>
                                        </p:attrNameLst>
                                      </p:cBhvr>
                                      <p:tavLst>
                                        <p:tav tm="0">
                                          <p:val>
                                            <p:strVal val="#ppt_y+0.1"/>
                                          </p:val>
                                        </p:tav>
                                        <p:tav tm="100000">
                                          <p:val>
                                            <p:strVal val="#ppt_y"/>
                                          </p:val>
                                        </p:tav>
                                      </p:tavLst>
                                    </p:anim>
                                  </p:childTnLst>
                                </p:cTn>
                              </p:par>
                            </p:childTnLst>
                          </p:cTn>
                        </p:par>
                        <p:par>
                          <p:cTn id="579" fill="hold">
                            <p:stCondLst>
                              <p:cond delay="1000"/>
                            </p:stCondLst>
                            <p:childTnLst>
                              <p:par>
                                <p:cTn id="580" presetID="26" presetClass="entr" presetSubtype="0" fill="hold" grpId="0" nodeType="afterEffect">
                                  <p:stCondLst>
                                    <p:cond delay="0"/>
                                  </p:stCondLst>
                                  <p:childTnLst>
                                    <p:set>
                                      <p:cBhvr>
                                        <p:cTn id="581" dur="1" fill="hold">
                                          <p:stCondLst>
                                            <p:cond delay="0"/>
                                          </p:stCondLst>
                                        </p:cTn>
                                        <p:tgtEl>
                                          <p:spTgt spid="5163"/>
                                        </p:tgtEl>
                                        <p:attrNameLst>
                                          <p:attrName>style.visibility</p:attrName>
                                        </p:attrNameLst>
                                      </p:cBhvr>
                                      <p:to>
                                        <p:strVal val="visible"/>
                                      </p:to>
                                    </p:set>
                                    <p:animEffect transition="in" filter="wipe(down)">
                                      <p:cBhvr>
                                        <p:cTn id="582" dur="580">
                                          <p:stCondLst>
                                            <p:cond delay="0"/>
                                          </p:stCondLst>
                                        </p:cTn>
                                        <p:tgtEl>
                                          <p:spTgt spid="5163"/>
                                        </p:tgtEl>
                                      </p:cBhvr>
                                    </p:animEffect>
                                    <p:anim calcmode="lin" valueType="num">
                                      <p:cBhvr>
                                        <p:cTn id="583" dur="1822" tmFilter="0,0; 0.14,0.36; 0.43,0.73; 0.71,0.91; 1.0,1.0">
                                          <p:stCondLst>
                                            <p:cond delay="0"/>
                                          </p:stCondLst>
                                        </p:cTn>
                                        <p:tgtEl>
                                          <p:spTgt spid="5163"/>
                                        </p:tgtEl>
                                        <p:attrNameLst>
                                          <p:attrName>ppt_x</p:attrName>
                                        </p:attrNameLst>
                                      </p:cBhvr>
                                      <p:tavLst>
                                        <p:tav tm="0">
                                          <p:val>
                                            <p:strVal val="#ppt_x-0.25"/>
                                          </p:val>
                                        </p:tav>
                                        <p:tav tm="100000">
                                          <p:val>
                                            <p:strVal val="#ppt_x"/>
                                          </p:val>
                                        </p:tav>
                                      </p:tavLst>
                                    </p:anim>
                                    <p:anim calcmode="lin" valueType="num">
                                      <p:cBhvr>
                                        <p:cTn id="584" dur="664" tmFilter="0.0,0.0; 0.25,0.07; 0.50,0.2; 0.75,0.467; 1.0,1.0">
                                          <p:stCondLst>
                                            <p:cond delay="0"/>
                                          </p:stCondLst>
                                        </p:cTn>
                                        <p:tgtEl>
                                          <p:spTgt spid="5163"/>
                                        </p:tgtEl>
                                        <p:attrNameLst>
                                          <p:attrName>ppt_y</p:attrName>
                                        </p:attrNameLst>
                                      </p:cBhvr>
                                      <p:tavLst>
                                        <p:tav tm="0" fmla="#ppt_y-sin(pi*$)/3">
                                          <p:val>
                                            <p:fltVal val="0.5"/>
                                          </p:val>
                                        </p:tav>
                                        <p:tav tm="100000">
                                          <p:val>
                                            <p:fltVal val="1"/>
                                          </p:val>
                                        </p:tav>
                                      </p:tavLst>
                                    </p:anim>
                                    <p:anim calcmode="lin" valueType="num">
                                      <p:cBhvr>
                                        <p:cTn id="585" dur="664" tmFilter="0, 0; 0.125,0.2665; 0.25,0.4; 0.375,0.465; 0.5,0.5;  0.625,0.535; 0.75,0.6; 0.875,0.7335; 1,1">
                                          <p:stCondLst>
                                            <p:cond delay="664"/>
                                          </p:stCondLst>
                                        </p:cTn>
                                        <p:tgtEl>
                                          <p:spTgt spid="5163"/>
                                        </p:tgtEl>
                                        <p:attrNameLst>
                                          <p:attrName>ppt_y</p:attrName>
                                        </p:attrNameLst>
                                      </p:cBhvr>
                                      <p:tavLst>
                                        <p:tav tm="0" fmla="#ppt_y-sin(pi*$)/9">
                                          <p:val>
                                            <p:fltVal val="0"/>
                                          </p:val>
                                        </p:tav>
                                        <p:tav tm="100000">
                                          <p:val>
                                            <p:fltVal val="1"/>
                                          </p:val>
                                        </p:tav>
                                      </p:tavLst>
                                    </p:anim>
                                    <p:anim calcmode="lin" valueType="num">
                                      <p:cBhvr>
                                        <p:cTn id="586" dur="332" tmFilter="0, 0; 0.125,0.2665; 0.25,0.4; 0.375,0.465; 0.5,0.5;  0.625,0.535; 0.75,0.6; 0.875,0.7335; 1,1">
                                          <p:stCondLst>
                                            <p:cond delay="1324"/>
                                          </p:stCondLst>
                                        </p:cTn>
                                        <p:tgtEl>
                                          <p:spTgt spid="5163"/>
                                        </p:tgtEl>
                                        <p:attrNameLst>
                                          <p:attrName>ppt_y</p:attrName>
                                        </p:attrNameLst>
                                      </p:cBhvr>
                                      <p:tavLst>
                                        <p:tav tm="0" fmla="#ppt_y-sin(pi*$)/27">
                                          <p:val>
                                            <p:fltVal val="0"/>
                                          </p:val>
                                        </p:tav>
                                        <p:tav tm="100000">
                                          <p:val>
                                            <p:fltVal val="1"/>
                                          </p:val>
                                        </p:tav>
                                      </p:tavLst>
                                    </p:anim>
                                    <p:anim calcmode="lin" valueType="num">
                                      <p:cBhvr>
                                        <p:cTn id="587" dur="164" tmFilter="0, 0; 0.125,0.2665; 0.25,0.4; 0.375,0.465; 0.5,0.5;  0.625,0.535; 0.75,0.6; 0.875,0.7335; 1,1">
                                          <p:stCondLst>
                                            <p:cond delay="1656"/>
                                          </p:stCondLst>
                                        </p:cTn>
                                        <p:tgtEl>
                                          <p:spTgt spid="5163"/>
                                        </p:tgtEl>
                                        <p:attrNameLst>
                                          <p:attrName>ppt_y</p:attrName>
                                        </p:attrNameLst>
                                      </p:cBhvr>
                                      <p:tavLst>
                                        <p:tav tm="0" fmla="#ppt_y-sin(pi*$)/81">
                                          <p:val>
                                            <p:fltVal val="0"/>
                                          </p:val>
                                        </p:tav>
                                        <p:tav tm="100000">
                                          <p:val>
                                            <p:fltVal val="1"/>
                                          </p:val>
                                        </p:tav>
                                      </p:tavLst>
                                    </p:anim>
                                    <p:animScale>
                                      <p:cBhvr>
                                        <p:cTn id="588" dur="26">
                                          <p:stCondLst>
                                            <p:cond delay="650"/>
                                          </p:stCondLst>
                                        </p:cTn>
                                        <p:tgtEl>
                                          <p:spTgt spid="5163"/>
                                        </p:tgtEl>
                                      </p:cBhvr>
                                      <p:to x="100000" y="60000"/>
                                    </p:animScale>
                                    <p:animScale>
                                      <p:cBhvr>
                                        <p:cTn id="589" dur="166" decel="50000">
                                          <p:stCondLst>
                                            <p:cond delay="676"/>
                                          </p:stCondLst>
                                        </p:cTn>
                                        <p:tgtEl>
                                          <p:spTgt spid="5163"/>
                                        </p:tgtEl>
                                      </p:cBhvr>
                                      <p:to x="100000" y="100000"/>
                                    </p:animScale>
                                    <p:animScale>
                                      <p:cBhvr>
                                        <p:cTn id="590" dur="26">
                                          <p:stCondLst>
                                            <p:cond delay="1312"/>
                                          </p:stCondLst>
                                        </p:cTn>
                                        <p:tgtEl>
                                          <p:spTgt spid="5163"/>
                                        </p:tgtEl>
                                      </p:cBhvr>
                                      <p:to x="100000" y="80000"/>
                                    </p:animScale>
                                    <p:animScale>
                                      <p:cBhvr>
                                        <p:cTn id="591" dur="166" decel="50000">
                                          <p:stCondLst>
                                            <p:cond delay="1338"/>
                                          </p:stCondLst>
                                        </p:cTn>
                                        <p:tgtEl>
                                          <p:spTgt spid="5163"/>
                                        </p:tgtEl>
                                      </p:cBhvr>
                                      <p:to x="100000" y="100000"/>
                                    </p:animScale>
                                    <p:animScale>
                                      <p:cBhvr>
                                        <p:cTn id="592" dur="26">
                                          <p:stCondLst>
                                            <p:cond delay="1642"/>
                                          </p:stCondLst>
                                        </p:cTn>
                                        <p:tgtEl>
                                          <p:spTgt spid="5163"/>
                                        </p:tgtEl>
                                      </p:cBhvr>
                                      <p:to x="100000" y="90000"/>
                                    </p:animScale>
                                    <p:animScale>
                                      <p:cBhvr>
                                        <p:cTn id="593" dur="166" decel="50000">
                                          <p:stCondLst>
                                            <p:cond delay="1668"/>
                                          </p:stCondLst>
                                        </p:cTn>
                                        <p:tgtEl>
                                          <p:spTgt spid="5163"/>
                                        </p:tgtEl>
                                      </p:cBhvr>
                                      <p:to x="100000" y="100000"/>
                                    </p:animScale>
                                    <p:animScale>
                                      <p:cBhvr>
                                        <p:cTn id="594" dur="26">
                                          <p:stCondLst>
                                            <p:cond delay="1808"/>
                                          </p:stCondLst>
                                        </p:cTn>
                                        <p:tgtEl>
                                          <p:spTgt spid="5163"/>
                                        </p:tgtEl>
                                      </p:cBhvr>
                                      <p:to x="100000" y="95000"/>
                                    </p:animScale>
                                    <p:animScale>
                                      <p:cBhvr>
                                        <p:cTn id="595" dur="166" decel="50000">
                                          <p:stCondLst>
                                            <p:cond delay="1834"/>
                                          </p:stCondLst>
                                        </p:cTn>
                                        <p:tgtEl>
                                          <p:spTgt spid="516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5125" grpId="0" animBg="1"/>
      <p:bldP spid="5126" grpId="0" animBg="1"/>
      <p:bldP spid="5127" grpId="0" animBg="1"/>
      <p:bldP spid="5128" grpId="0" animBg="1"/>
      <p:bldP spid="5129" grpId="0" animBg="1"/>
      <p:bldP spid="5130" grpId="0" animBg="1"/>
      <p:bldP spid="5131" grpId="0" animBg="1"/>
      <p:bldP spid="5132" grpId="0" animBg="1"/>
      <p:bldP spid="5133" grpId="0" animBg="1"/>
      <p:bldP spid="5134" grpId="0" animBg="1"/>
      <p:bldP spid="5135" grpId="0" animBg="1"/>
      <p:bldP spid="5136" grpId="0" animBg="1"/>
      <p:bldP spid="5137" grpId="0" animBg="1"/>
      <p:bldP spid="5138" grpId="0" animBg="1"/>
      <p:bldP spid="5139" grpId="0" animBg="1"/>
      <p:bldP spid="5140" grpId="0" animBg="1"/>
      <p:bldP spid="5141" grpId="0" animBg="1"/>
      <p:bldP spid="5142" grpId="0" animBg="1"/>
      <p:bldP spid="5143" grpId="0" animBg="1"/>
      <p:bldP spid="5144" grpId="0" animBg="1"/>
      <p:bldP spid="5145" grpId="0" animBg="1"/>
      <p:bldP spid="5146" grpId="0" animBg="1"/>
      <p:bldP spid="5147" grpId="0" animBg="1"/>
      <p:bldP spid="5148" grpId="0" animBg="1"/>
      <p:bldP spid="5149" grpId="0" animBg="1"/>
      <p:bldP spid="5150" grpId="0" animBg="1"/>
      <p:bldP spid="5151" grpId="0" animBg="1"/>
      <p:bldP spid="5152" grpId="0" animBg="1"/>
      <p:bldP spid="5153" grpId="0" animBg="1"/>
      <p:bldP spid="5154" grpId="0" animBg="1"/>
      <p:bldP spid="5155" grpId="0" animBg="1"/>
      <p:bldP spid="5156" grpId="0" animBg="1"/>
      <p:bldP spid="5162" grpId="0" animBg="1"/>
      <p:bldP spid="5163"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latin typeface="Comic Sans MS" pitchFamily="66" charset="0"/>
              </a:rPr>
              <a:t>Cornell Notes</a:t>
            </a:r>
          </a:p>
        </p:txBody>
      </p:sp>
      <p:sp>
        <p:nvSpPr>
          <p:cNvPr id="7171" name="Rectangle 3"/>
          <p:cNvSpPr>
            <a:spLocks noGrp="1" noChangeArrowheads="1"/>
          </p:cNvSpPr>
          <p:nvPr>
            <p:ph sz="half" idx="1"/>
          </p:nvPr>
        </p:nvSpPr>
        <p:spPr>
          <a:xfrm>
            <a:off x="533400" y="1828800"/>
            <a:ext cx="2590800" cy="4114800"/>
          </a:xfrm>
        </p:spPr>
        <p:txBody>
          <a:bodyPr/>
          <a:lstStyle/>
          <a:p>
            <a:pPr eaLnBrk="1" hangingPunct="1"/>
            <a:r>
              <a:rPr lang="en-US" altLang="en-US" smtClean="0">
                <a:latin typeface="Comic Sans MS" pitchFamily="66" charset="0"/>
              </a:rPr>
              <a:t>Main Idea</a:t>
            </a:r>
          </a:p>
          <a:p>
            <a:pPr eaLnBrk="1" hangingPunct="1"/>
            <a:r>
              <a:rPr lang="en-US" altLang="en-US" smtClean="0">
                <a:latin typeface="Comic Sans MS" pitchFamily="66" charset="0"/>
              </a:rPr>
              <a:t>Key Question </a:t>
            </a:r>
            <a:r>
              <a:rPr lang="en-US" altLang="en-US" sz="2400" smtClean="0">
                <a:latin typeface="Comic Sans MS" pitchFamily="66" charset="0"/>
              </a:rPr>
              <a:t>(after notes are completed)</a:t>
            </a:r>
          </a:p>
        </p:txBody>
      </p:sp>
      <p:sp>
        <p:nvSpPr>
          <p:cNvPr id="7176" name="Rectangle 8"/>
          <p:cNvSpPr>
            <a:spLocks noGrp="1" noChangeArrowheads="1"/>
          </p:cNvSpPr>
          <p:nvPr>
            <p:ph sz="half" idx="2"/>
          </p:nvPr>
        </p:nvSpPr>
        <p:spPr>
          <a:xfrm>
            <a:off x="3200400" y="1600200"/>
            <a:ext cx="5791200" cy="4114800"/>
          </a:xfrm>
        </p:spPr>
        <p:txBody>
          <a:bodyPr/>
          <a:lstStyle/>
          <a:p>
            <a:pPr eaLnBrk="1" hangingPunct="1"/>
            <a:r>
              <a:rPr lang="en-US" altLang="en-US" smtClean="0">
                <a:latin typeface="Comic Sans MS" pitchFamily="66" charset="0"/>
              </a:rPr>
              <a:t>Key words &amp; ideas</a:t>
            </a:r>
          </a:p>
          <a:p>
            <a:pPr eaLnBrk="1" hangingPunct="1"/>
            <a:r>
              <a:rPr lang="en-US" altLang="en-US" smtClean="0">
                <a:latin typeface="Comic Sans MS" pitchFamily="66" charset="0"/>
              </a:rPr>
              <a:t>Important dates/people/places</a:t>
            </a:r>
          </a:p>
          <a:p>
            <a:pPr eaLnBrk="1" hangingPunct="1"/>
            <a:r>
              <a:rPr lang="en-US" altLang="en-US" smtClean="0">
                <a:latin typeface="Comic Sans MS" pitchFamily="66" charset="0"/>
              </a:rPr>
              <a:t>Repeated/Stressed Info</a:t>
            </a:r>
          </a:p>
          <a:p>
            <a:pPr eaLnBrk="1" hangingPunct="1"/>
            <a:r>
              <a:rPr lang="en-US" altLang="en-US" smtClean="0">
                <a:latin typeface="Comic Sans MS" pitchFamily="66" charset="0"/>
              </a:rPr>
              <a:t>Ideas/brainstorming written on board / overhead projector</a:t>
            </a:r>
          </a:p>
          <a:p>
            <a:pPr eaLnBrk="1" hangingPunct="1"/>
            <a:r>
              <a:rPr lang="en-US" altLang="en-US" smtClean="0">
                <a:latin typeface="Comic Sans MS" pitchFamily="66" charset="0"/>
              </a:rPr>
              <a:t>Info from textbook/stories</a:t>
            </a:r>
          </a:p>
          <a:p>
            <a:pPr eaLnBrk="1" hangingPunct="1"/>
            <a:r>
              <a:rPr lang="en-US" altLang="en-US" smtClean="0">
                <a:latin typeface="Comic Sans MS" pitchFamily="66" charset="0"/>
              </a:rPr>
              <a:t>Diagrams &amp; Pictures</a:t>
            </a:r>
          </a:p>
          <a:p>
            <a:pPr eaLnBrk="1" hangingPunct="1"/>
            <a:r>
              <a:rPr lang="en-US" altLang="en-US" smtClean="0">
                <a:latin typeface="Comic Sans MS" pitchFamily="66" charset="0"/>
              </a:rPr>
              <a:t>Formulas</a:t>
            </a:r>
          </a:p>
          <a:p>
            <a:pPr eaLnBrk="1" hangingPunct="1"/>
            <a:endParaRPr lang="en-US" altLang="en-US" smtClean="0">
              <a:latin typeface="Comic Sans MS" pitchFamily="66" charset="0"/>
            </a:endParaRPr>
          </a:p>
        </p:txBody>
      </p:sp>
      <p:sp>
        <p:nvSpPr>
          <p:cNvPr id="20484" name="Line 6"/>
          <p:cNvSpPr>
            <a:spLocks noChangeShapeType="1"/>
          </p:cNvSpPr>
          <p:nvPr/>
        </p:nvSpPr>
        <p:spPr bwMode="auto">
          <a:xfrm>
            <a:off x="1066800" y="6096000"/>
            <a:ext cx="7772400" cy="0"/>
          </a:xfrm>
          <a:prstGeom prst="line">
            <a:avLst/>
          </a:prstGeom>
          <a:noFill/>
          <a:ln w="76200">
            <a:solidFill>
              <a:schemeClr val="tx1"/>
            </a:solidFill>
            <a:round/>
            <a:headEnd/>
            <a:tailEnd/>
          </a:ln>
        </p:spPr>
        <p:txBody>
          <a:bodyPr wrap="none" anchor="ctr"/>
          <a:lstStyle/>
          <a:p>
            <a:endParaRPr lang="en-US"/>
          </a:p>
        </p:txBody>
      </p:sp>
      <p:sp>
        <p:nvSpPr>
          <p:cNvPr id="20485" name="Line 7"/>
          <p:cNvSpPr>
            <a:spLocks noChangeShapeType="1"/>
          </p:cNvSpPr>
          <p:nvPr/>
        </p:nvSpPr>
        <p:spPr bwMode="auto">
          <a:xfrm>
            <a:off x="3200400" y="1600200"/>
            <a:ext cx="46038" cy="4419600"/>
          </a:xfrm>
          <a:prstGeom prst="line">
            <a:avLst/>
          </a:prstGeom>
          <a:noFill/>
          <a:ln w="76200">
            <a:solidFill>
              <a:schemeClr val="tx1"/>
            </a:solidFill>
            <a:round/>
            <a:headEnd/>
            <a:tailEnd/>
          </a:ln>
        </p:spPr>
        <p:txBody>
          <a:bodyPr wrap="none" anchor="ctr"/>
          <a:lstStyle/>
          <a:p>
            <a:endParaRPr lang="en-US"/>
          </a:p>
        </p:txBody>
      </p:sp>
      <p:sp>
        <p:nvSpPr>
          <p:cNvPr id="20487" name="Rectangle 9"/>
          <p:cNvSpPr>
            <a:spLocks noChangeArrowheads="1"/>
          </p:cNvSpPr>
          <p:nvPr/>
        </p:nvSpPr>
        <p:spPr bwMode="auto">
          <a:xfrm>
            <a:off x="7772400" y="152400"/>
            <a:ext cx="990600" cy="1311275"/>
          </a:xfrm>
          <a:prstGeom prst="rect">
            <a:avLst/>
          </a:prstGeom>
          <a:noFill/>
          <a:ln w="9525">
            <a:noFill/>
            <a:miter lim="800000"/>
            <a:headEnd/>
            <a:tailEnd/>
          </a:ln>
        </p:spPr>
        <p:txBody>
          <a:bodyPr>
            <a:spAutoFit/>
          </a:bodyPr>
          <a:lstStyle/>
          <a:p>
            <a:r>
              <a:rPr lang="en-US" sz="2000"/>
              <a:t>Name</a:t>
            </a:r>
          </a:p>
          <a:p>
            <a:r>
              <a:rPr lang="en-US" sz="2000"/>
              <a:t>Date</a:t>
            </a:r>
          </a:p>
          <a:p>
            <a:r>
              <a:rPr lang="en-US" sz="2000"/>
              <a:t>Class</a:t>
            </a:r>
          </a:p>
          <a:p>
            <a:r>
              <a:rPr lang="en-US" sz="2000"/>
              <a:t>Period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76">
                                            <p:txEl>
                                              <p:pRg st="0" end="0"/>
                                            </p:txEl>
                                          </p:spTgt>
                                        </p:tgtEl>
                                        <p:attrNameLst>
                                          <p:attrName>style.visibility</p:attrName>
                                        </p:attrNameLst>
                                      </p:cBhvr>
                                      <p:to>
                                        <p:strVal val="visible"/>
                                      </p:to>
                                    </p:set>
                                    <p:anim calcmode="lin" valueType="num">
                                      <p:cBhvr additive="base">
                                        <p:cTn id="7" dur="500" fill="hold"/>
                                        <p:tgtEl>
                                          <p:spTgt spid="717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7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76">
                                            <p:txEl>
                                              <p:pRg st="1" end="1"/>
                                            </p:txEl>
                                          </p:spTgt>
                                        </p:tgtEl>
                                        <p:attrNameLst>
                                          <p:attrName>style.visibility</p:attrName>
                                        </p:attrNameLst>
                                      </p:cBhvr>
                                      <p:to>
                                        <p:strVal val="visible"/>
                                      </p:to>
                                    </p:set>
                                    <p:anim calcmode="lin" valueType="num">
                                      <p:cBhvr additive="base">
                                        <p:cTn id="13" dur="500" fill="hold"/>
                                        <p:tgtEl>
                                          <p:spTgt spid="7176">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7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176">
                                            <p:txEl>
                                              <p:pRg st="2" end="2"/>
                                            </p:txEl>
                                          </p:spTgt>
                                        </p:tgtEl>
                                        <p:attrNameLst>
                                          <p:attrName>style.visibility</p:attrName>
                                        </p:attrNameLst>
                                      </p:cBhvr>
                                      <p:to>
                                        <p:strVal val="visible"/>
                                      </p:to>
                                    </p:set>
                                    <p:anim calcmode="lin" valueType="num">
                                      <p:cBhvr additive="base">
                                        <p:cTn id="19" dur="500" fill="hold"/>
                                        <p:tgtEl>
                                          <p:spTgt spid="7176">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7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176">
                                            <p:txEl>
                                              <p:pRg st="3" end="3"/>
                                            </p:txEl>
                                          </p:spTgt>
                                        </p:tgtEl>
                                        <p:attrNameLst>
                                          <p:attrName>style.visibility</p:attrName>
                                        </p:attrNameLst>
                                      </p:cBhvr>
                                      <p:to>
                                        <p:strVal val="visible"/>
                                      </p:to>
                                    </p:set>
                                    <p:anim calcmode="lin" valueType="num">
                                      <p:cBhvr additive="base">
                                        <p:cTn id="25" dur="500" fill="hold"/>
                                        <p:tgtEl>
                                          <p:spTgt spid="7176">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17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176">
                                            <p:txEl>
                                              <p:pRg st="4" end="4"/>
                                            </p:txEl>
                                          </p:spTgt>
                                        </p:tgtEl>
                                        <p:attrNameLst>
                                          <p:attrName>style.visibility</p:attrName>
                                        </p:attrNameLst>
                                      </p:cBhvr>
                                      <p:to>
                                        <p:strVal val="visible"/>
                                      </p:to>
                                    </p:set>
                                    <p:anim calcmode="lin" valueType="num">
                                      <p:cBhvr additive="base">
                                        <p:cTn id="31" dur="500" fill="hold"/>
                                        <p:tgtEl>
                                          <p:spTgt spid="7176">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17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176">
                                            <p:txEl>
                                              <p:pRg st="5" end="5"/>
                                            </p:txEl>
                                          </p:spTgt>
                                        </p:tgtEl>
                                        <p:attrNameLst>
                                          <p:attrName>style.visibility</p:attrName>
                                        </p:attrNameLst>
                                      </p:cBhvr>
                                      <p:to>
                                        <p:strVal val="visible"/>
                                      </p:to>
                                    </p:set>
                                    <p:anim calcmode="lin" valueType="num">
                                      <p:cBhvr additive="base">
                                        <p:cTn id="37" dur="500" fill="hold"/>
                                        <p:tgtEl>
                                          <p:spTgt spid="7176">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17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176">
                                            <p:txEl>
                                              <p:pRg st="6" end="6"/>
                                            </p:txEl>
                                          </p:spTgt>
                                        </p:tgtEl>
                                        <p:attrNameLst>
                                          <p:attrName>style.visibility</p:attrName>
                                        </p:attrNameLst>
                                      </p:cBhvr>
                                      <p:to>
                                        <p:strVal val="visible"/>
                                      </p:to>
                                    </p:set>
                                    <p:anim calcmode="lin" valueType="num">
                                      <p:cBhvr additive="base">
                                        <p:cTn id="43" dur="500" fill="hold"/>
                                        <p:tgtEl>
                                          <p:spTgt spid="7176">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17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171">
                                            <p:txEl>
                                              <p:pRg st="0" end="0"/>
                                            </p:txEl>
                                          </p:spTgt>
                                        </p:tgtEl>
                                        <p:attrNameLst>
                                          <p:attrName>style.visibility</p:attrName>
                                        </p:attrNameLst>
                                      </p:cBhvr>
                                      <p:to>
                                        <p:strVal val="visible"/>
                                      </p:to>
                                    </p:set>
                                    <p:anim calcmode="lin" valueType="num">
                                      <p:cBhvr additive="base">
                                        <p:cTn id="49"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7171">
                                            <p:txEl>
                                              <p:pRg st="1" end="1"/>
                                            </p:txEl>
                                          </p:spTgt>
                                        </p:tgtEl>
                                        <p:attrNameLst>
                                          <p:attrName>style.visibility</p:attrName>
                                        </p:attrNameLst>
                                      </p:cBhvr>
                                      <p:to>
                                        <p:strVal val="visible"/>
                                      </p:to>
                                    </p:set>
                                    <p:anim calcmode="lin" valueType="num">
                                      <p:cBhvr additive="base">
                                        <p:cTn id="55"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P spid="7176"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eaLnBrk="1" hangingPunct="1"/>
            <a:r>
              <a:rPr lang="en-US" altLang="en-US" smtClean="0">
                <a:latin typeface="Comic Sans MS" pitchFamily="66" charset="0"/>
              </a:rPr>
              <a:t>Abbreviation Exercise</a:t>
            </a:r>
            <a:br>
              <a:rPr lang="en-US" altLang="en-US" smtClean="0">
                <a:latin typeface="Comic Sans MS" pitchFamily="66" charset="0"/>
              </a:rPr>
            </a:br>
            <a:r>
              <a:rPr lang="en-US" altLang="en-US" sz="2400" smtClean="0">
                <a:latin typeface="Comic Sans MS" pitchFamily="66" charset="0"/>
              </a:rPr>
              <a:t>Abbreviate the following lines</a:t>
            </a:r>
            <a:r>
              <a:rPr lang="en-US" altLang="en-US" sz="3200" smtClean="0">
                <a:latin typeface="Comic Sans MS" pitchFamily="66" charset="0"/>
              </a:rPr>
              <a:t> </a:t>
            </a:r>
            <a:br>
              <a:rPr lang="en-US" altLang="en-US" sz="3200" smtClean="0">
                <a:latin typeface="Comic Sans MS" pitchFamily="66" charset="0"/>
              </a:rPr>
            </a:br>
            <a:r>
              <a:rPr lang="en-US" altLang="en-US" sz="2400" smtClean="0">
                <a:latin typeface="Comic Sans MS" pitchFamily="66" charset="0"/>
              </a:rPr>
              <a:t>so they still make sense</a:t>
            </a:r>
            <a:endParaRPr lang="en-US" altLang="en-US" smtClean="0">
              <a:latin typeface="Comic Sans MS" pitchFamily="66" charset="0"/>
            </a:endParaRPr>
          </a:p>
        </p:txBody>
      </p:sp>
      <p:sp>
        <p:nvSpPr>
          <p:cNvPr id="23555" name="Rectangle 3"/>
          <p:cNvSpPr>
            <a:spLocks noGrp="1" noChangeArrowheads="1"/>
          </p:cNvSpPr>
          <p:nvPr>
            <p:ph idx="1"/>
          </p:nvPr>
        </p:nvSpPr>
        <p:spPr/>
        <p:txBody>
          <a:bodyPr/>
          <a:lstStyle/>
          <a:p>
            <a:pPr eaLnBrk="1" hangingPunct="1"/>
            <a:r>
              <a:rPr lang="en-US" altLang="en-US" smtClean="0">
                <a:latin typeface="Comic Sans MS" pitchFamily="66" charset="0"/>
              </a:rPr>
              <a:t>Hippocrates, a Greek who is considered to be the Father of Medicine, was born on the island of Cos in 460 B.C.</a:t>
            </a:r>
          </a:p>
          <a:p>
            <a:pPr eaLnBrk="1" hangingPunct="1"/>
            <a:r>
              <a:rPr lang="en-US" altLang="en-US" smtClean="0">
                <a:latin typeface="Comic Sans MS" pitchFamily="66" charset="0"/>
              </a:rPr>
              <a:t>George Washington was not, in a sense, America’s first president.</a:t>
            </a:r>
          </a:p>
          <a:p>
            <a:pPr eaLnBrk="1" hangingPunct="1"/>
            <a:r>
              <a:rPr lang="en-US" altLang="en-US" smtClean="0">
                <a:latin typeface="Comic Sans MS" pitchFamily="66" charset="0"/>
              </a:rPr>
              <a:t>Mark Twain fell in love with Olivia Langdon.  They married in 1870 and moved to Hartford, Connecticut.</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eaLnBrk="1" hangingPunct="1"/>
            <a:r>
              <a:rPr lang="en-US" altLang="en-US" sz="4000" smtClean="0">
                <a:latin typeface="Comic Sans MS" pitchFamily="66" charset="0"/>
              </a:rPr>
              <a:t>Abbreviation Exercise</a:t>
            </a:r>
            <a:br>
              <a:rPr lang="en-US" altLang="en-US" sz="4000" smtClean="0">
                <a:latin typeface="Comic Sans MS" pitchFamily="66" charset="0"/>
              </a:rPr>
            </a:br>
            <a:r>
              <a:rPr lang="en-US" altLang="en-US" sz="2800" smtClean="0">
                <a:latin typeface="Comic Sans MS" pitchFamily="66" charset="0"/>
              </a:rPr>
              <a:t>Answers</a:t>
            </a:r>
          </a:p>
        </p:txBody>
      </p:sp>
      <p:sp>
        <p:nvSpPr>
          <p:cNvPr id="24579" name="Rectangle 3"/>
          <p:cNvSpPr>
            <a:spLocks noGrp="1" noChangeArrowheads="1"/>
          </p:cNvSpPr>
          <p:nvPr>
            <p:ph sz="half" idx="1"/>
          </p:nvPr>
        </p:nvSpPr>
        <p:spPr>
          <a:xfrm>
            <a:off x="1066800" y="1771650"/>
            <a:ext cx="2590800" cy="1047750"/>
          </a:xfrm>
        </p:spPr>
        <p:txBody>
          <a:bodyPr>
            <a:normAutofit fontScale="55000" lnSpcReduction="20000"/>
          </a:bodyPr>
          <a:lstStyle/>
          <a:p>
            <a:pPr eaLnBrk="1" hangingPunct="1">
              <a:buFontTx/>
              <a:buNone/>
            </a:pPr>
            <a:endParaRPr lang="en-US" altLang="en-US" sz="2400" smtClean="0">
              <a:latin typeface="Comic Sans MS" pitchFamily="66" charset="0"/>
            </a:endParaRPr>
          </a:p>
        </p:txBody>
      </p:sp>
      <p:sp>
        <p:nvSpPr>
          <p:cNvPr id="24582" name="Rectangle 6"/>
          <p:cNvSpPr>
            <a:spLocks noGrp="1" noChangeArrowheads="1"/>
          </p:cNvSpPr>
          <p:nvPr>
            <p:ph sz="half" idx="2"/>
          </p:nvPr>
        </p:nvSpPr>
        <p:spPr>
          <a:xfrm>
            <a:off x="3657600" y="1771650"/>
            <a:ext cx="5181600" cy="1200150"/>
          </a:xfrm>
        </p:spPr>
        <p:txBody>
          <a:bodyPr>
            <a:normAutofit fontScale="55000" lnSpcReduction="20000"/>
          </a:bodyPr>
          <a:lstStyle/>
          <a:p>
            <a:pPr eaLnBrk="1" hangingPunct="1">
              <a:lnSpc>
                <a:spcPct val="80000"/>
              </a:lnSpc>
            </a:pPr>
            <a:r>
              <a:rPr lang="en-US" altLang="en-US" smtClean="0">
                <a:latin typeface="Comic Sans MS" pitchFamily="66" charset="0"/>
              </a:rPr>
              <a:t>Hippocrates (Gr.) Father of Med b.Cos 460B.C</a:t>
            </a:r>
          </a:p>
          <a:p>
            <a:pPr eaLnBrk="1" hangingPunct="1">
              <a:lnSpc>
                <a:spcPct val="80000"/>
              </a:lnSpc>
              <a:buFontTx/>
              <a:buNone/>
            </a:pPr>
            <a:endParaRPr lang="en-US" altLang="en-US" smtClean="0">
              <a:latin typeface="Comic Sans MS" pitchFamily="66" charset="0"/>
            </a:endParaRPr>
          </a:p>
          <a:p>
            <a:pPr eaLnBrk="1" hangingPunct="1">
              <a:lnSpc>
                <a:spcPct val="80000"/>
              </a:lnSpc>
            </a:pPr>
            <a:r>
              <a:rPr lang="en-US" altLang="en-US" smtClean="0">
                <a:latin typeface="Comic Sans MS" pitchFamily="66" charset="0"/>
              </a:rPr>
              <a:t>G. Wash. Not Am’s 1st Pres.?</a:t>
            </a:r>
          </a:p>
          <a:p>
            <a:pPr eaLnBrk="1" hangingPunct="1">
              <a:lnSpc>
                <a:spcPct val="80000"/>
              </a:lnSpc>
              <a:buFontTx/>
              <a:buNone/>
            </a:pPr>
            <a:endParaRPr lang="en-US" altLang="en-US" smtClean="0">
              <a:latin typeface="Comic Sans MS" pitchFamily="66" charset="0"/>
            </a:endParaRPr>
          </a:p>
          <a:p>
            <a:pPr eaLnBrk="1" hangingPunct="1">
              <a:lnSpc>
                <a:spcPct val="80000"/>
              </a:lnSpc>
            </a:pPr>
            <a:r>
              <a:rPr lang="en-US" altLang="en-US" smtClean="0">
                <a:latin typeface="Comic Sans MS" pitchFamily="66" charset="0"/>
              </a:rPr>
              <a:t>Twain - Olivia Langdon          m.     1870      to Hart Conn</a:t>
            </a:r>
          </a:p>
          <a:p>
            <a:pPr eaLnBrk="1" hangingPunct="1">
              <a:lnSpc>
                <a:spcPct val="80000"/>
              </a:lnSpc>
            </a:pPr>
            <a:endParaRPr lang="en-US" altLang="en-US" smtClean="0">
              <a:latin typeface="Comic Sans MS" pitchFamily="66" charset="0"/>
            </a:endParaRPr>
          </a:p>
        </p:txBody>
      </p:sp>
      <p:sp>
        <p:nvSpPr>
          <p:cNvPr id="24580" name="Line 4"/>
          <p:cNvSpPr>
            <a:spLocks noChangeShapeType="1"/>
          </p:cNvSpPr>
          <p:nvPr/>
        </p:nvSpPr>
        <p:spPr bwMode="auto">
          <a:xfrm>
            <a:off x="1066800" y="5638800"/>
            <a:ext cx="7772400" cy="0"/>
          </a:xfrm>
          <a:prstGeom prst="line">
            <a:avLst/>
          </a:prstGeom>
          <a:noFill/>
          <a:ln w="76200">
            <a:solidFill>
              <a:schemeClr val="tx1"/>
            </a:solidFill>
            <a:round/>
            <a:headEnd/>
            <a:tailEnd/>
          </a:ln>
        </p:spPr>
        <p:txBody>
          <a:bodyPr wrap="none" anchor="ctr"/>
          <a:lstStyle/>
          <a:p>
            <a:endParaRPr lang="en-US"/>
          </a:p>
        </p:txBody>
      </p:sp>
      <p:sp>
        <p:nvSpPr>
          <p:cNvPr id="24581" name="Line 5"/>
          <p:cNvSpPr>
            <a:spLocks noChangeShapeType="1"/>
          </p:cNvSpPr>
          <p:nvPr/>
        </p:nvSpPr>
        <p:spPr bwMode="auto">
          <a:xfrm>
            <a:off x="3581400" y="1600200"/>
            <a:ext cx="0" cy="4038600"/>
          </a:xfrm>
          <a:prstGeom prst="line">
            <a:avLst/>
          </a:prstGeom>
          <a:noFill/>
          <a:ln w="76200">
            <a:solidFill>
              <a:schemeClr val="tx1"/>
            </a:solidFill>
            <a:round/>
            <a:headEnd/>
            <a:tailEnd/>
          </a:ln>
        </p:spPr>
        <p:txBody>
          <a:bodyPr wrap="none" anchor="ctr"/>
          <a:lstStyle/>
          <a:p>
            <a:endParaRPr lang="en-US"/>
          </a:p>
        </p:txBody>
      </p:sp>
      <p:sp>
        <p:nvSpPr>
          <p:cNvPr id="24583" name="Text Box 7"/>
          <p:cNvSpPr txBox="1">
            <a:spLocks noChangeArrowheads="1"/>
          </p:cNvSpPr>
          <p:nvPr/>
        </p:nvSpPr>
        <p:spPr bwMode="auto">
          <a:xfrm>
            <a:off x="3946525" y="3317875"/>
            <a:ext cx="4435475" cy="457200"/>
          </a:xfrm>
          <a:prstGeom prst="rect">
            <a:avLst/>
          </a:prstGeom>
          <a:noFill/>
          <a:ln w="9525">
            <a:noFill/>
            <a:miter lim="800000"/>
            <a:headEnd/>
            <a:tailEnd/>
          </a:ln>
        </p:spPr>
        <p:txBody>
          <a:bodyPr>
            <a:spAutoFit/>
          </a:bodyPr>
          <a:lstStyle/>
          <a:p>
            <a:endParaRPr lang="en-US"/>
          </a:p>
        </p:txBody>
      </p:sp>
      <p:sp>
        <p:nvSpPr>
          <p:cNvPr id="24584" name="Rectangle 9"/>
          <p:cNvSpPr>
            <a:spLocks noChangeArrowheads="1"/>
          </p:cNvSpPr>
          <p:nvPr/>
        </p:nvSpPr>
        <p:spPr bwMode="auto">
          <a:xfrm>
            <a:off x="7848600" y="152400"/>
            <a:ext cx="990600" cy="1311275"/>
          </a:xfrm>
          <a:prstGeom prst="rect">
            <a:avLst/>
          </a:prstGeom>
          <a:noFill/>
          <a:ln w="9525">
            <a:noFill/>
            <a:miter lim="800000"/>
            <a:headEnd/>
            <a:tailEnd/>
          </a:ln>
        </p:spPr>
        <p:txBody>
          <a:bodyPr>
            <a:spAutoFit/>
          </a:bodyPr>
          <a:lstStyle/>
          <a:p>
            <a:r>
              <a:rPr lang="en-US" sz="2000"/>
              <a:t>Name</a:t>
            </a:r>
          </a:p>
          <a:p>
            <a:r>
              <a:rPr lang="en-US" sz="2000"/>
              <a:t>Date</a:t>
            </a:r>
          </a:p>
          <a:p>
            <a:r>
              <a:rPr lang="en-US" sz="2000"/>
              <a:t>Class</a:t>
            </a:r>
          </a:p>
          <a:p>
            <a:r>
              <a:rPr lang="en-US" sz="2000"/>
              <a:t>Period</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p:spPr>
        <p:txBody>
          <a:bodyPr wrap="none" anchor="ctr"/>
          <a:lstStyle/>
          <a:p>
            <a:endParaRPr lang="en-US"/>
          </a:p>
        </p:txBody>
      </p:sp>
      <p:pic>
        <p:nvPicPr>
          <p:cNvPr id="25603" name="Picture 4" descr="j0439459"/>
          <p:cNvPicPr>
            <a:picLocks noChangeAspect="1" noChangeArrowheads="1"/>
          </p:cNvPicPr>
          <p:nvPr/>
        </p:nvPicPr>
        <p:blipFill>
          <a:blip r:embed="rId2" cstate="print"/>
          <a:srcRect l="22620" t="2475" r="22620" b="4059"/>
          <a:stretch>
            <a:fillRect/>
          </a:stretch>
        </p:blipFill>
        <p:spPr bwMode="auto">
          <a:xfrm>
            <a:off x="2057400" y="0"/>
            <a:ext cx="5346700" cy="6858000"/>
          </a:xfrm>
          <a:prstGeom prst="rect">
            <a:avLst/>
          </a:prstGeom>
          <a:noFill/>
          <a:ln w="9525">
            <a:noFill/>
            <a:miter lim="800000"/>
            <a:headEnd/>
            <a:tailEnd/>
          </a:ln>
        </p:spPr>
      </p:pic>
      <p:sp>
        <p:nvSpPr>
          <p:cNvPr id="25604" name="Line 6"/>
          <p:cNvSpPr>
            <a:spLocks noChangeShapeType="1"/>
          </p:cNvSpPr>
          <p:nvPr/>
        </p:nvSpPr>
        <p:spPr bwMode="auto">
          <a:xfrm>
            <a:off x="3733800" y="228600"/>
            <a:ext cx="0" cy="6629400"/>
          </a:xfrm>
          <a:prstGeom prst="line">
            <a:avLst/>
          </a:prstGeom>
          <a:noFill/>
          <a:ln w="9525">
            <a:solidFill>
              <a:schemeClr val="tx1"/>
            </a:solidFill>
            <a:prstDash val="dash"/>
            <a:round/>
            <a:headEnd/>
            <a:tailEnd/>
          </a:ln>
        </p:spPr>
        <p:txBody>
          <a:bodyPr/>
          <a:lstStyle/>
          <a:p>
            <a:endParaRPr lang="en-US"/>
          </a:p>
        </p:txBody>
      </p:sp>
      <p:sp>
        <p:nvSpPr>
          <p:cNvPr id="25605" name="AutoShape 7"/>
          <p:cNvSpPr>
            <a:spLocks noChangeArrowheads="1"/>
          </p:cNvSpPr>
          <p:nvPr/>
        </p:nvSpPr>
        <p:spPr bwMode="auto">
          <a:xfrm>
            <a:off x="2362200" y="457200"/>
            <a:ext cx="1371600" cy="381000"/>
          </a:xfrm>
          <a:prstGeom prst="rightArrow">
            <a:avLst>
              <a:gd name="adj1" fmla="val 50000"/>
              <a:gd name="adj2" fmla="val 90000"/>
            </a:avLst>
          </a:prstGeom>
          <a:solidFill>
            <a:schemeClr val="accent1"/>
          </a:solidFill>
          <a:ln w="9525">
            <a:solidFill>
              <a:schemeClr val="tx1"/>
            </a:solidFill>
            <a:miter lim="800000"/>
            <a:headEnd/>
            <a:tailEnd/>
          </a:ln>
        </p:spPr>
        <p:txBody>
          <a:bodyPr wrap="none" anchor="ctr"/>
          <a:lstStyle/>
          <a:p>
            <a:pPr algn="ctr"/>
            <a:r>
              <a:rPr lang="en-US"/>
              <a:t>FOLD</a:t>
            </a:r>
          </a:p>
        </p:txBody>
      </p:sp>
      <p:sp>
        <p:nvSpPr>
          <p:cNvPr id="25606" name="Text Box 8"/>
          <p:cNvSpPr txBox="1">
            <a:spLocks noChangeArrowheads="1"/>
          </p:cNvSpPr>
          <p:nvPr/>
        </p:nvSpPr>
        <p:spPr bwMode="auto">
          <a:xfrm>
            <a:off x="5943600" y="228600"/>
            <a:ext cx="1447800" cy="730250"/>
          </a:xfrm>
          <a:prstGeom prst="rect">
            <a:avLst/>
          </a:prstGeom>
          <a:noFill/>
          <a:ln w="9525">
            <a:noFill/>
            <a:miter lim="800000"/>
            <a:headEnd/>
            <a:tailEnd/>
          </a:ln>
        </p:spPr>
        <p:txBody>
          <a:bodyPr>
            <a:spAutoFit/>
          </a:bodyPr>
          <a:lstStyle/>
          <a:p>
            <a:pPr>
              <a:spcBef>
                <a:spcPct val="50000"/>
              </a:spcBef>
            </a:pPr>
            <a:r>
              <a:rPr lang="en-US" sz="1400"/>
              <a:t>Ima Student</a:t>
            </a:r>
            <a:br>
              <a:rPr lang="en-US" sz="1400"/>
            </a:br>
            <a:r>
              <a:rPr lang="en-US" sz="1400"/>
              <a:t>US History</a:t>
            </a:r>
            <a:br>
              <a:rPr lang="en-US" sz="1400"/>
            </a:br>
            <a:r>
              <a:rPr lang="en-US" sz="1400"/>
              <a:t>10/12/08</a:t>
            </a:r>
          </a:p>
        </p:txBody>
      </p:sp>
      <p:sp>
        <p:nvSpPr>
          <p:cNvPr id="25607" name="Text Box 10"/>
          <p:cNvSpPr txBox="1">
            <a:spLocks noChangeArrowheads="1"/>
          </p:cNvSpPr>
          <p:nvPr/>
        </p:nvSpPr>
        <p:spPr bwMode="auto">
          <a:xfrm>
            <a:off x="2514600" y="914400"/>
            <a:ext cx="4419600" cy="336550"/>
          </a:xfrm>
          <a:prstGeom prst="rect">
            <a:avLst/>
          </a:prstGeom>
          <a:noFill/>
          <a:ln w="9525">
            <a:noFill/>
            <a:miter lim="800000"/>
            <a:headEnd/>
            <a:tailEnd/>
          </a:ln>
        </p:spPr>
        <p:txBody>
          <a:bodyPr>
            <a:spAutoFit/>
          </a:bodyPr>
          <a:lstStyle/>
          <a:p>
            <a:pPr>
              <a:spcBef>
                <a:spcPct val="50000"/>
              </a:spcBef>
            </a:pPr>
            <a:r>
              <a:rPr lang="en-US" sz="1600"/>
              <a:t>Assignment: Read Ch. 2 Section 1</a:t>
            </a:r>
          </a:p>
        </p:txBody>
      </p:sp>
      <p:sp>
        <p:nvSpPr>
          <p:cNvPr id="25608" name="Text Box 11"/>
          <p:cNvSpPr txBox="1">
            <a:spLocks noChangeArrowheads="1"/>
          </p:cNvSpPr>
          <p:nvPr/>
        </p:nvSpPr>
        <p:spPr bwMode="auto">
          <a:xfrm>
            <a:off x="2590800" y="1295400"/>
            <a:ext cx="1219200" cy="2644775"/>
          </a:xfrm>
          <a:prstGeom prst="rect">
            <a:avLst/>
          </a:prstGeom>
          <a:noFill/>
          <a:ln w="9525">
            <a:noFill/>
            <a:miter lim="800000"/>
            <a:headEnd/>
            <a:tailEnd/>
          </a:ln>
        </p:spPr>
        <p:txBody>
          <a:bodyPr>
            <a:spAutoFit/>
          </a:bodyPr>
          <a:lstStyle/>
          <a:p>
            <a:pPr>
              <a:spcBef>
                <a:spcPct val="50000"/>
              </a:spcBef>
            </a:pPr>
            <a:r>
              <a:rPr lang="en-US" sz="1400"/>
              <a:t>p. 104</a:t>
            </a:r>
            <a:br>
              <a:rPr lang="en-US" sz="1400"/>
            </a:br>
            <a:r>
              <a:rPr lang="en-US" sz="1400" u="sng"/>
              <a:t>suffrage</a:t>
            </a:r>
            <a:r>
              <a:rPr lang="en-US" sz="1400"/>
              <a:t/>
            </a:r>
            <a:br>
              <a:rPr lang="en-US" sz="1400"/>
            </a:br>
            <a:r>
              <a:rPr lang="en-US" sz="1400"/>
              <a:t>Def: the right to vote</a:t>
            </a:r>
          </a:p>
          <a:p>
            <a:pPr>
              <a:spcBef>
                <a:spcPct val="50000"/>
              </a:spcBef>
            </a:pPr>
            <a:endParaRPr lang="en-US" sz="1400"/>
          </a:p>
          <a:p>
            <a:pPr>
              <a:spcBef>
                <a:spcPct val="50000"/>
              </a:spcBef>
            </a:pPr>
            <a:r>
              <a:rPr lang="en-US" sz="1400"/>
              <a:t>p.105</a:t>
            </a:r>
            <a:br>
              <a:rPr lang="en-US" sz="1400"/>
            </a:br>
            <a:r>
              <a:rPr lang="en-US" sz="1400" u="sng"/>
              <a:t>amended</a:t>
            </a:r>
            <a:br>
              <a:rPr lang="en-US" sz="1400" u="sng"/>
            </a:br>
            <a:r>
              <a:rPr lang="en-US" sz="1400"/>
              <a:t>Def: to change formally</a:t>
            </a:r>
          </a:p>
        </p:txBody>
      </p:sp>
      <p:sp>
        <p:nvSpPr>
          <p:cNvPr id="25609" name="Text Box 12"/>
          <p:cNvSpPr txBox="1">
            <a:spLocks noChangeArrowheads="1"/>
          </p:cNvSpPr>
          <p:nvPr/>
        </p:nvSpPr>
        <p:spPr bwMode="auto">
          <a:xfrm>
            <a:off x="3810000" y="1219200"/>
            <a:ext cx="3276600" cy="3881438"/>
          </a:xfrm>
          <a:prstGeom prst="rect">
            <a:avLst/>
          </a:prstGeom>
          <a:noFill/>
          <a:ln w="9525">
            <a:noFill/>
            <a:miter lim="800000"/>
            <a:headEnd/>
            <a:tailEnd/>
          </a:ln>
        </p:spPr>
        <p:txBody>
          <a:bodyPr>
            <a:spAutoFit/>
          </a:bodyPr>
          <a:lstStyle/>
          <a:p>
            <a:pPr>
              <a:spcBef>
                <a:spcPct val="50000"/>
              </a:spcBef>
            </a:pPr>
            <a:r>
              <a:rPr lang="en-US" sz="1600"/>
              <a:t>Par 1: Women did not have the right to vote.</a:t>
            </a:r>
          </a:p>
          <a:p>
            <a:pPr>
              <a:spcBef>
                <a:spcPct val="50000"/>
              </a:spcBef>
            </a:pPr>
            <a:r>
              <a:rPr lang="en-US" sz="1600"/>
              <a:t>Par 2: Many women led a movement.</a:t>
            </a:r>
          </a:p>
          <a:p>
            <a:pPr>
              <a:spcBef>
                <a:spcPct val="50000"/>
              </a:spcBef>
            </a:pPr>
            <a:r>
              <a:rPr lang="en-US" sz="1600"/>
              <a:t>Par 3: The Constitution was amended.</a:t>
            </a:r>
          </a:p>
          <a:p>
            <a:pPr>
              <a:spcBef>
                <a:spcPct val="50000"/>
              </a:spcBef>
            </a:pPr>
            <a:r>
              <a:rPr lang="en-US" sz="1600"/>
              <a:t>Summary: Many women felt that they needed the right to vote.  Some felt so strongly that they fought for years to win that right.  In 1920, the U.S. Constitution was finally changed with the 19</a:t>
            </a:r>
            <a:r>
              <a:rPr lang="en-US" sz="1600" baseline="30000"/>
              <a:t>th</a:t>
            </a:r>
            <a:r>
              <a:rPr lang="en-US" sz="1600"/>
              <a:t> Amendment.</a:t>
            </a:r>
          </a:p>
        </p:txBody>
      </p:sp>
      <p:sp>
        <p:nvSpPr>
          <p:cNvPr id="25610" name="Text Box 13"/>
          <p:cNvSpPr txBox="1">
            <a:spLocks noChangeArrowheads="1"/>
          </p:cNvSpPr>
          <p:nvPr/>
        </p:nvSpPr>
        <p:spPr bwMode="auto">
          <a:xfrm>
            <a:off x="2438400" y="5105400"/>
            <a:ext cx="1371600" cy="1581150"/>
          </a:xfrm>
          <a:prstGeom prst="rect">
            <a:avLst/>
          </a:prstGeom>
          <a:noFill/>
          <a:ln w="9525">
            <a:noFill/>
            <a:miter lim="800000"/>
            <a:headEnd/>
            <a:tailEnd/>
          </a:ln>
        </p:spPr>
        <p:txBody>
          <a:bodyPr>
            <a:spAutoFit/>
          </a:bodyPr>
          <a:lstStyle/>
          <a:p>
            <a:pPr>
              <a:spcBef>
                <a:spcPct val="50000"/>
              </a:spcBef>
            </a:pPr>
            <a:r>
              <a:rPr lang="en-US" sz="1400"/>
              <a:t>My question: Why didn’t women have the right to vote from the beginning?</a:t>
            </a:r>
          </a:p>
        </p:txBody>
      </p:sp>
      <p:sp>
        <p:nvSpPr>
          <p:cNvPr id="25611" name="AutoShape 14"/>
          <p:cNvSpPr>
            <a:spLocks noChangeArrowheads="1"/>
          </p:cNvSpPr>
          <p:nvPr/>
        </p:nvSpPr>
        <p:spPr bwMode="auto">
          <a:xfrm>
            <a:off x="3657600" y="5410200"/>
            <a:ext cx="1066800" cy="228600"/>
          </a:xfrm>
          <a:prstGeom prst="rightArrow">
            <a:avLst>
              <a:gd name="adj1" fmla="val 50000"/>
              <a:gd name="adj2" fmla="val 116667"/>
            </a:avLst>
          </a:prstGeom>
          <a:solidFill>
            <a:schemeClr val="accent1"/>
          </a:solidFill>
          <a:ln w="9525">
            <a:solidFill>
              <a:schemeClr val="tx1"/>
            </a:solidFill>
            <a:miter lim="800000"/>
            <a:headEnd/>
            <a:tailEnd/>
          </a:ln>
        </p:spPr>
        <p:txBody>
          <a:bodyPr wrap="none" anchor="ctr"/>
          <a:lstStyle/>
          <a:p>
            <a:endParaRPr lang="en-US"/>
          </a:p>
        </p:txBody>
      </p:sp>
      <p:sp>
        <p:nvSpPr>
          <p:cNvPr id="25612" name="Text Box 16"/>
          <p:cNvSpPr txBox="1">
            <a:spLocks noChangeArrowheads="1"/>
          </p:cNvSpPr>
          <p:nvPr/>
        </p:nvSpPr>
        <p:spPr bwMode="auto">
          <a:xfrm>
            <a:off x="4876800" y="5181600"/>
            <a:ext cx="1905000" cy="1314450"/>
          </a:xfrm>
          <a:prstGeom prst="rect">
            <a:avLst/>
          </a:prstGeom>
          <a:noFill/>
          <a:ln w="9525">
            <a:noFill/>
            <a:miter lim="800000"/>
            <a:headEnd/>
            <a:tailEnd/>
          </a:ln>
        </p:spPr>
        <p:txBody>
          <a:bodyPr>
            <a:spAutoFit/>
          </a:bodyPr>
          <a:lstStyle/>
          <a:p>
            <a:pPr algn="ctr">
              <a:spcBef>
                <a:spcPct val="50000"/>
              </a:spcBef>
            </a:pPr>
            <a:r>
              <a:rPr lang="en-US" sz="1600"/>
              <a:t>Once your teacher answers your questions, jot the answers here!</a:t>
            </a:r>
          </a:p>
        </p:txBody>
      </p:sp>
      <p:sp>
        <p:nvSpPr>
          <p:cNvPr id="25613" name="AutoShape 17"/>
          <p:cNvSpPr>
            <a:spLocks/>
          </p:cNvSpPr>
          <p:nvPr/>
        </p:nvSpPr>
        <p:spPr bwMode="auto">
          <a:xfrm>
            <a:off x="4953000" y="5105400"/>
            <a:ext cx="76200" cy="1524000"/>
          </a:xfrm>
          <a:prstGeom prst="leftBracket">
            <a:avLst>
              <a:gd name="adj" fmla="val 166667"/>
            </a:avLst>
          </a:prstGeom>
          <a:noFill/>
          <a:ln w="9525">
            <a:solidFill>
              <a:schemeClr val="tx1"/>
            </a:solidFill>
            <a:round/>
            <a:headEnd/>
            <a:tailEnd/>
          </a:ln>
        </p:spPr>
        <p:txBody>
          <a:bodyPr wrap="none" anchor="ctr"/>
          <a:lstStyle/>
          <a:p>
            <a:endParaRPr lang="en-US"/>
          </a:p>
        </p:txBody>
      </p:sp>
      <p:sp>
        <p:nvSpPr>
          <p:cNvPr id="25614" name="AutoShape 18"/>
          <p:cNvSpPr>
            <a:spLocks/>
          </p:cNvSpPr>
          <p:nvPr/>
        </p:nvSpPr>
        <p:spPr bwMode="auto">
          <a:xfrm>
            <a:off x="6553200" y="5105400"/>
            <a:ext cx="152400" cy="1524000"/>
          </a:xfrm>
          <a:prstGeom prst="rightBracket">
            <a:avLst>
              <a:gd name="adj" fmla="val 83333"/>
            </a:avLst>
          </a:prstGeom>
          <a:noFill/>
          <a:ln w="9525">
            <a:solidFill>
              <a:schemeClr val="tx1"/>
            </a:solidFill>
            <a:round/>
            <a:headEnd/>
            <a:tailEnd/>
          </a:ln>
        </p:spPr>
        <p:txBody>
          <a:bodyPr wrap="none" anchor="ctr"/>
          <a:lstStyle/>
          <a:p>
            <a:endParaRPr lang="en-US"/>
          </a:p>
        </p:txBody>
      </p:sp>
      <p:sp>
        <p:nvSpPr>
          <p:cNvPr id="25615" name="AutoShape 19"/>
          <p:cNvSpPr>
            <a:spLocks noChangeArrowheads="1"/>
          </p:cNvSpPr>
          <p:nvPr/>
        </p:nvSpPr>
        <p:spPr bwMode="auto">
          <a:xfrm>
            <a:off x="0" y="0"/>
            <a:ext cx="2895600" cy="2895600"/>
          </a:xfrm>
          <a:prstGeom prst="irregularSeal2">
            <a:avLst/>
          </a:prstGeom>
          <a:solidFill>
            <a:srgbClr val="FFFF00"/>
          </a:solidFill>
          <a:ln w="9525">
            <a:solidFill>
              <a:schemeClr val="tx1"/>
            </a:solidFill>
            <a:miter lim="800000"/>
            <a:headEnd/>
            <a:tailEnd/>
          </a:ln>
        </p:spPr>
        <p:txBody>
          <a:bodyPr wrap="none" anchor="ctr"/>
          <a:lstStyle/>
          <a:p>
            <a:pPr algn="ctr"/>
            <a:r>
              <a:rPr lang="en-US" sz="1700"/>
              <a:t>This is how your</a:t>
            </a:r>
          </a:p>
          <a:p>
            <a:pPr algn="ctr"/>
            <a:r>
              <a:rPr lang="en-US" sz="1700"/>
              <a:t>Cornell reading</a:t>
            </a:r>
          </a:p>
          <a:p>
            <a:pPr algn="ctr"/>
            <a:r>
              <a:rPr lang="en-US" sz="1700"/>
              <a:t>notes might look!</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algn="ctr" eaLnBrk="1" hangingPunct="1"/>
            <a:r>
              <a:rPr lang="en-US" sz="7000" smtClean="0"/>
              <a:t>Where?</a:t>
            </a:r>
          </a:p>
        </p:txBody>
      </p:sp>
      <p:sp>
        <p:nvSpPr>
          <p:cNvPr id="6147" name="Rectangle 3"/>
          <p:cNvSpPr>
            <a:spLocks noGrp="1" noChangeArrowheads="1"/>
          </p:cNvSpPr>
          <p:nvPr>
            <p:ph idx="1"/>
          </p:nvPr>
        </p:nvSpPr>
        <p:spPr>
          <a:xfrm>
            <a:off x="609600" y="2590800"/>
            <a:ext cx="8001000" cy="4267200"/>
          </a:xfrm>
        </p:spPr>
        <p:txBody>
          <a:bodyPr/>
          <a:lstStyle/>
          <a:p>
            <a:pPr eaLnBrk="1" hangingPunct="1"/>
            <a:r>
              <a:rPr lang="en-US" u="sng" smtClean="0"/>
              <a:t>All</a:t>
            </a:r>
            <a:r>
              <a:rPr lang="en-US" smtClean="0"/>
              <a:t> class notes should be kept in your binder.</a:t>
            </a:r>
          </a:p>
        </p:txBody>
      </p:sp>
      <p:sp>
        <p:nvSpPr>
          <p:cNvPr id="26628" name="Rectangle 4"/>
          <p:cNvSpPr>
            <a:spLocks noChangeArrowheads="1"/>
          </p:cNvSpPr>
          <p:nvPr/>
        </p:nvSpPr>
        <p:spPr bwMode="auto">
          <a:xfrm>
            <a:off x="457200" y="1828800"/>
            <a:ext cx="8382000" cy="457200"/>
          </a:xfrm>
          <a:prstGeom prst="rect">
            <a:avLst/>
          </a:prstGeom>
          <a:noFill/>
          <a:ln w="9525">
            <a:noFill/>
            <a:miter lim="800000"/>
            <a:headEnd/>
            <a:tailEnd/>
          </a:ln>
        </p:spPr>
        <p:txBody>
          <a:bodyPr anchor="b"/>
          <a:lstStyle/>
          <a:p>
            <a:pPr algn="ctr"/>
            <a:r>
              <a:rPr lang="en-US" sz="3200">
                <a:solidFill>
                  <a:schemeClr val="tx2"/>
                </a:solidFill>
              </a:rPr>
              <a:t>Where should one keep Cornell Notes?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800" decel="100000"/>
                                        <p:tgtEl>
                                          <p:spTgt spid="6147">
                                            <p:txEl>
                                              <p:pRg st="0" end="0"/>
                                            </p:txEl>
                                          </p:spTgt>
                                        </p:tgtEl>
                                      </p:cBhvr>
                                    </p:animEffect>
                                    <p:anim calcmode="lin" valueType="num">
                                      <p:cBhvr>
                                        <p:cTn id="8" dur="800" decel="100000" fill="hold"/>
                                        <p:tgtEl>
                                          <p:spTgt spid="6147">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6147">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6147">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7">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7">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Problems with taking notes</a:t>
            </a:r>
          </a:p>
        </p:txBody>
      </p:sp>
      <p:sp>
        <p:nvSpPr>
          <p:cNvPr id="5123" name="Rectangle 3"/>
          <p:cNvSpPr>
            <a:spLocks noGrp="1" noChangeArrowheads="1"/>
          </p:cNvSpPr>
          <p:nvPr>
            <p:ph idx="1"/>
          </p:nvPr>
        </p:nvSpPr>
        <p:spPr/>
        <p:txBody>
          <a:bodyPr/>
          <a:lstStyle/>
          <a:p>
            <a:pPr eaLnBrk="1" hangingPunct="1">
              <a:lnSpc>
                <a:spcPct val="90000"/>
              </a:lnSpc>
            </a:pPr>
            <a:r>
              <a:rPr lang="en-US" smtClean="0"/>
              <a:t>I can’t write everything down the teacher says because he/she talks TOO fast!</a:t>
            </a:r>
          </a:p>
          <a:p>
            <a:pPr eaLnBrk="1" hangingPunct="1">
              <a:lnSpc>
                <a:spcPct val="90000"/>
              </a:lnSpc>
            </a:pPr>
            <a:r>
              <a:rPr lang="en-US" smtClean="0"/>
              <a:t>I can’t read my notes.</a:t>
            </a:r>
          </a:p>
          <a:p>
            <a:pPr eaLnBrk="1" hangingPunct="1">
              <a:lnSpc>
                <a:spcPct val="90000"/>
              </a:lnSpc>
            </a:pPr>
            <a:r>
              <a:rPr lang="en-US" smtClean="0"/>
              <a:t>The notes I take when I read don’t help.</a:t>
            </a:r>
          </a:p>
          <a:p>
            <a:pPr eaLnBrk="1" hangingPunct="1">
              <a:lnSpc>
                <a:spcPct val="90000"/>
              </a:lnSpc>
            </a:pPr>
            <a:r>
              <a:rPr lang="en-US" smtClean="0"/>
              <a:t>I don’t know which parts of my notes are most important.</a:t>
            </a:r>
          </a:p>
          <a:p>
            <a:pPr eaLnBrk="1" hangingPunct="1">
              <a:lnSpc>
                <a:spcPct val="90000"/>
              </a:lnSpc>
            </a:pPr>
            <a:r>
              <a:rPr lang="en-US" smtClean="0"/>
              <a:t>I don’t see how the notes from lecture match the readings from the book.</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304800"/>
            <a:ext cx="7772400" cy="1143000"/>
          </a:xfrm>
        </p:spPr>
        <p:txBody>
          <a:bodyPr/>
          <a:lstStyle/>
          <a:p>
            <a:pPr eaLnBrk="1" hangingPunct="1"/>
            <a:r>
              <a:rPr lang="en-US" smtClean="0"/>
              <a:t>Cornell Notes in 5 Easy Steps</a:t>
            </a:r>
          </a:p>
        </p:txBody>
      </p:sp>
      <p:sp>
        <p:nvSpPr>
          <p:cNvPr id="17411" name="Rectangle 3"/>
          <p:cNvSpPr>
            <a:spLocks noGrp="1" noChangeArrowheads="1"/>
          </p:cNvSpPr>
          <p:nvPr>
            <p:ph idx="1"/>
          </p:nvPr>
        </p:nvSpPr>
        <p:spPr>
          <a:xfrm>
            <a:off x="685800" y="1600200"/>
            <a:ext cx="7772400" cy="5029200"/>
          </a:xfrm>
        </p:spPr>
        <p:txBody>
          <a:bodyPr/>
          <a:lstStyle/>
          <a:p>
            <a:pPr eaLnBrk="1" hangingPunct="1"/>
            <a:r>
              <a:rPr lang="en-US" smtClean="0"/>
              <a:t>Step 1:  Record</a:t>
            </a:r>
          </a:p>
          <a:p>
            <a:pPr lvl="1" eaLnBrk="1" hangingPunct="1"/>
            <a:r>
              <a:rPr lang="en-US" smtClean="0"/>
              <a:t>Take notes on the right side of the page.  (This is what we just learned – use the chart! </a:t>
            </a:r>
            <a:r>
              <a:rPr lang="en-US" smtClean="0">
                <a:sym typeface="Wingdings" pitchFamily="2" charset="2"/>
              </a:rPr>
              <a:t>)</a:t>
            </a:r>
            <a:endParaRPr lang="en-US" smtClean="0"/>
          </a:p>
          <a:p>
            <a:pPr eaLnBrk="1" hangingPunct="1">
              <a:buFont typeface="Wingdings" pitchFamily="2" charset="2"/>
              <a:buNone/>
            </a:pPr>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10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741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74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411">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p:cTn id="13" dur="1000" fill="hold"/>
                                        <p:tgtEl>
                                          <p:spTgt spid="17411">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17411">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1741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741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dirty="0" smtClean="0"/>
              <a:t>Step 2: Revise</a:t>
            </a:r>
          </a:p>
        </p:txBody>
      </p:sp>
      <p:sp>
        <p:nvSpPr>
          <p:cNvPr id="28675" name="Content Placeholder 2"/>
          <p:cNvSpPr>
            <a:spLocks noGrp="1"/>
          </p:cNvSpPr>
          <p:nvPr>
            <p:ph idx="1"/>
          </p:nvPr>
        </p:nvSpPr>
        <p:spPr/>
        <p:txBody>
          <a:bodyPr/>
          <a:lstStyle/>
          <a:p>
            <a:pPr lvl="1" eaLnBrk="1" hangingPunct="1"/>
            <a:r>
              <a:rPr lang="en-US" dirty="0" smtClean="0"/>
              <a:t>Label your notes using short, easy to find words or phrases on the left side of the page.  This helps you to find key points within the notes easily when you study.</a:t>
            </a:r>
          </a:p>
          <a:p>
            <a:pPr lvl="1" eaLnBrk="1" hangingPunct="1"/>
            <a:r>
              <a:rPr lang="en-US" dirty="0" smtClean="0"/>
              <a:t>Write questions about your notes that you think the instructor might use on the test.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Tips when revising</a:t>
            </a:r>
          </a:p>
        </p:txBody>
      </p:sp>
      <p:sp>
        <p:nvSpPr>
          <p:cNvPr id="30723" name="Rectangle 3"/>
          <p:cNvSpPr>
            <a:spLocks noGrp="1" noChangeArrowheads="1"/>
          </p:cNvSpPr>
          <p:nvPr>
            <p:ph idx="1"/>
          </p:nvPr>
        </p:nvSpPr>
        <p:spPr>
          <a:xfrm>
            <a:off x="685800" y="1676400"/>
            <a:ext cx="8229600" cy="4648200"/>
          </a:xfrm>
        </p:spPr>
        <p:txBody>
          <a:bodyPr/>
          <a:lstStyle/>
          <a:p>
            <a:pPr eaLnBrk="1" hangingPunct="1">
              <a:lnSpc>
                <a:spcPct val="90000"/>
              </a:lnSpc>
            </a:pPr>
            <a:r>
              <a:rPr lang="en-US" sz="2800" smtClean="0"/>
              <a:t>Develop study questions and identify main ideas.</a:t>
            </a:r>
          </a:p>
          <a:p>
            <a:pPr eaLnBrk="1" hangingPunct="1">
              <a:lnSpc>
                <a:spcPct val="90000"/>
              </a:lnSpc>
            </a:pPr>
            <a:r>
              <a:rPr lang="en-US" sz="2800" smtClean="0"/>
              <a:t>Fill in details for clarity.</a:t>
            </a:r>
          </a:p>
          <a:p>
            <a:pPr eaLnBrk="1" hangingPunct="1">
              <a:lnSpc>
                <a:spcPct val="90000"/>
              </a:lnSpc>
            </a:pPr>
            <a:r>
              <a:rPr lang="en-US" sz="2800" smtClean="0"/>
              <a:t>Look up definitions of words you don’t know.</a:t>
            </a:r>
          </a:p>
          <a:p>
            <a:pPr eaLnBrk="1" hangingPunct="1">
              <a:lnSpc>
                <a:spcPct val="90000"/>
              </a:lnSpc>
            </a:pPr>
            <a:r>
              <a:rPr lang="en-US" sz="2800" smtClean="0"/>
              <a:t>Delete irrelevant information.</a:t>
            </a:r>
          </a:p>
          <a:p>
            <a:pPr eaLnBrk="1" hangingPunct="1">
              <a:lnSpc>
                <a:spcPct val="90000"/>
              </a:lnSpc>
            </a:pPr>
            <a:r>
              <a:rPr lang="en-US" sz="2800" smtClean="0"/>
              <a:t>Add symbols to highlight important points or key words.</a:t>
            </a:r>
          </a:p>
          <a:p>
            <a:pPr eaLnBrk="1" hangingPunct="1">
              <a:lnSpc>
                <a:spcPct val="90000"/>
              </a:lnSpc>
            </a:pPr>
            <a:r>
              <a:rPr lang="en-US" sz="2800" smtClean="0"/>
              <a:t>Write a summary of the significant ideas.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dissolv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dissolve">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dissolve">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dissolve">
                                      <p:cBhvr>
                                        <p:cTn id="22" dur="500"/>
                                        <p:tgtEl>
                                          <p:spTgt spid="307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dissolve">
                                      <p:cBhvr>
                                        <p:cTn id="27" dur="500"/>
                                        <p:tgtEl>
                                          <p:spTgt spid="307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0723">
                                            <p:txEl>
                                              <p:pRg st="5" end="5"/>
                                            </p:txEl>
                                          </p:spTgt>
                                        </p:tgtEl>
                                        <p:attrNameLst>
                                          <p:attrName>style.visibility</p:attrName>
                                        </p:attrNameLst>
                                      </p:cBhvr>
                                      <p:to>
                                        <p:strVal val="visible"/>
                                      </p:to>
                                    </p:set>
                                    <p:animEffect transition="in" filter="dissolve">
                                      <p:cBhvr>
                                        <p:cTn id="32" dur="5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Step 3:  Recite</a:t>
            </a:r>
          </a:p>
        </p:txBody>
      </p:sp>
      <p:sp>
        <p:nvSpPr>
          <p:cNvPr id="18436" name="Rectangle 4"/>
          <p:cNvSpPr>
            <a:spLocks noGrp="1" noChangeArrowheads="1"/>
          </p:cNvSpPr>
          <p:nvPr>
            <p:ph idx="1"/>
          </p:nvPr>
        </p:nvSpPr>
        <p:spPr/>
        <p:txBody>
          <a:bodyPr/>
          <a:lstStyle/>
          <a:p>
            <a:pPr eaLnBrk="1" hangingPunct="1">
              <a:lnSpc>
                <a:spcPct val="90000"/>
              </a:lnSpc>
            </a:pPr>
            <a:r>
              <a:rPr lang="en-US" smtClean="0"/>
              <a:t>Cover the note taking column (right side) with a sheet of paper.  Then, looking at the key points or questions of the left of the paper, say aloud, in your own words, the answers to the questions, facts, or ideas indicated by those key points or questions.</a:t>
            </a:r>
          </a:p>
          <a:p>
            <a:pPr eaLnBrk="1" hangingPunct="1">
              <a:lnSpc>
                <a:spcPct val="90000"/>
              </a:lnSpc>
              <a:buFontTx/>
              <a:buNone/>
            </a:pPr>
            <a:endParaRPr lang="en-US" smtClean="0"/>
          </a:p>
          <a:p>
            <a:pPr eaLnBrk="1" hangingPunct="1">
              <a:lnSpc>
                <a:spcPct val="90000"/>
              </a:lnSpc>
            </a:pPr>
            <a:r>
              <a:rPr lang="en-US" smtClean="0"/>
              <a:t>NOW YOU’RE STUDYING!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 calcmode="lin" valueType="num">
                                      <p:cBhvr>
                                        <p:cTn id="7" dur="1000" fill="hold"/>
                                        <p:tgtEl>
                                          <p:spTgt spid="1843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843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843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43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8436">
                                            <p:txEl>
                                              <p:pRg st="2" end="2"/>
                                            </p:txEl>
                                          </p:spTgt>
                                        </p:tgtEl>
                                        <p:attrNameLst>
                                          <p:attrName>style.visibility</p:attrName>
                                        </p:attrNameLst>
                                      </p:cBhvr>
                                      <p:to>
                                        <p:strVal val="visible"/>
                                      </p:to>
                                    </p:set>
                                    <p:anim calcmode="lin" valueType="num">
                                      <p:cBhvr>
                                        <p:cTn id="15" dur="1000" fill="hold"/>
                                        <p:tgtEl>
                                          <p:spTgt spid="18436">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18436">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18436">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8436">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3"/>
          <p:cNvPicPr>
            <a:picLocks noChangeAspect="1" noChangeArrowheads="1"/>
          </p:cNvPicPr>
          <p:nvPr/>
        </p:nvPicPr>
        <p:blipFill>
          <a:blip r:embed="rId2" cstate="print"/>
          <a:srcRect/>
          <a:stretch>
            <a:fillRect/>
          </a:stretch>
        </p:blipFill>
        <p:spPr bwMode="auto">
          <a:xfrm>
            <a:off x="0" y="2590800"/>
            <a:ext cx="1638300" cy="3962400"/>
          </a:xfrm>
          <a:prstGeom prst="rect">
            <a:avLst/>
          </a:prstGeom>
          <a:noFill/>
          <a:ln w="9525">
            <a:noFill/>
            <a:miter lim="800000"/>
            <a:headEnd/>
            <a:tailEnd/>
          </a:ln>
        </p:spPr>
      </p:pic>
      <p:sp>
        <p:nvSpPr>
          <p:cNvPr id="31747" name="Text Box 4"/>
          <p:cNvSpPr txBox="1">
            <a:spLocks noChangeArrowheads="1"/>
          </p:cNvSpPr>
          <p:nvPr/>
        </p:nvSpPr>
        <p:spPr bwMode="auto">
          <a:xfrm>
            <a:off x="685800" y="381000"/>
            <a:ext cx="7391400" cy="762000"/>
          </a:xfrm>
          <a:prstGeom prst="rect">
            <a:avLst/>
          </a:prstGeom>
          <a:noFill/>
          <a:ln w="9525">
            <a:noFill/>
            <a:miter lim="800000"/>
            <a:headEnd/>
            <a:tailEnd/>
          </a:ln>
        </p:spPr>
        <p:txBody>
          <a:bodyPr>
            <a:spAutoFit/>
          </a:bodyPr>
          <a:lstStyle/>
          <a:p>
            <a:pPr algn="ctr">
              <a:spcBef>
                <a:spcPct val="50000"/>
              </a:spcBef>
            </a:pPr>
            <a:r>
              <a:rPr lang="en-US" sz="4400"/>
              <a:t>Step 4:  Reflect</a:t>
            </a:r>
          </a:p>
        </p:txBody>
      </p:sp>
      <p:sp>
        <p:nvSpPr>
          <p:cNvPr id="19461" name="Text Box 5"/>
          <p:cNvSpPr txBox="1">
            <a:spLocks noChangeArrowheads="1"/>
          </p:cNvSpPr>
          <p:nvPr/>
        </p:nvSpPr>
        <p:spPr bwMode="auto">
          <a:xfrm>
            <a:off x="1676400" y="1600200"/>
            <a:ext cx="7467600" cy="4616450"/>
          </a:xfrm>
          <a:prstGeom prst="rect">
            <a:avLst/>
          </a:prstGeom>
          <a:noFill/>
          <a:ln w="9525">
            <a:noFill/>
            <a:miter lim="800000"/>
            <a:headEnd/>
            <a:tailEnd/>
          </a:ln>
        </p:spPr>
        <p:txBody>
          <a:bodyPr>
            <a:spAutoFit/>
          </a:bodyPr>
          <a:lstStyle/>
          <a:p>
            <a:pPr>
              <a:spcBef>
                <a:spcPct val="50000"/>
              </a:spcBef>
            </a:pPr>
            <a:r>
              <a:rPr lang="en-US" sz="2800"/>
              <a:t>Reflect on the material by asking yourself questions, for example: </a:t>
            </a:r>
          </a:p>
          <a:p>
            <a:pPr>
              <a:spcBef>
                <a:spcPct val="50000"/>
              </a:spcBef>
            </a:pPr>
            <a:r>
              <a:rPr lang="en-US" sz="2800"/>
              <a:t>-What’s the significance of these facts?  </a:t>
            </a:r>
          </a:p>
          <a:p>
            <a:pPr>
              <a:spcBef>
                <a:spcPct val="50000"/>
              </a:spcBef>
            </a:pPr>
            <a:r>
              <a:rPr lang="en-US" sz="2800"/>
              <a:t>-What principles are these based on?</a:t>
            </a:r>
          </a:p>
          <a:p>
            <a:pPr>
              <a:spcBef>
                <a:spcPct val="50000"/>
              </a:spcBef>
            </a:pPr>
            <a:r>
              <a:rPr lang="en-US" sz="2800"/>
              <a:t>-How can I apply them? </a:t>
            </a:r>
          </a:p>
          <a:p>
            <a:pPr>
              <a:spcBef>
                <a:spcPct val="50000"/>
              </a:spcBef>
            </a:pPr>
            <a:r>
              <a:rPr lang="en-US" sz="2800"/>
              <a:t>-How do they fit in with what I already know?</a:t>
            </a:r>
          </a:p>
          <a:p>
            <a:pPr>
              <a:spcBef>
                <a:spcPct val="50000"/>
              </a:spcBef>
            </a:pPr>
            <a:r>
              <a:rPr lang="en-US" sz="2800"/>
              <a:t>-What’s beyond them?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61"/>
                                        </p:tgtEl>
                                        <p:attrNameLst>
                                          <p:attrName>style.visibility</p:attrName>
                                        </p:attrNameLst>
                                      </p:cBhvr>
                                      <p:to>
                                        <p:strVal val="visible"/>
                                      </p:to>
                                    </p:set>
                                    <p:anim calcmode="lin" valueType="num">
                                      <p:cBhvr additive="base">
                                        <p:cTn id="7" dur="500" fill="hold"/>
                                        <p:tgtEl>
                                          <p:spTgt spid="19461"/>
                                        </p:tgtEl>
                                        <p:attrNameLst>
                                          <p:attrName>ppt_x</p:attrName>
                                        </p:attrNameLst>
                                      </p:cBhvr>
                                      <p:tavLst>
                                        <p:tav tm="0">
                                          <p:val>
                                            <p:strVal val="0-#ppt_w/2"/>
                                          </p:val>
                                        </p:tav>
                                        <p:tav tm="100000">
                                          <p:val>
                                            <p:strVal val="#ppt_x"/>
                                          </p:val>
                                        </p:tav>
                                      </p:tavLst>
                                    </p:anim>
                                    <p:anim calcmode="lin" valueType="num">
                                      <p:cBhvr additive="base">
                                        <p:cTn id="8" dur="500" fill="hold"/>
                                        <p:tgtEl>
                                          <p:spTgt spid="194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Step 5:  Review</a:t>
            </a:r>
          </a:p>
        </p:txBody>
      </p:sp>
      <p:sp>
        <p:nvSpPr>
          <p:cNvPr id="20483" name="Text Box 3"/>
          <p:cNvSpPr txBox="1">
            <a:spLocks noChangeArrowheads="1"/>
          </p:cNvSpPr>
          <p:nvPr/>
        </p:nvSpPr>
        <p:spPr bwMode="auto">
          <a:xfrm>
            <a:off x="838200" y="1905000"/>
            <a:ext cx="7543800" cy="2289175"/>
          </a:xfrm>
          <a:prstGeom prst="rect">
            <a:avLst/>
          </a:prstGeom>
          <a:noFill/>
          <a:ln w="9525">
            <a:noFill/>
            <a:miter lim="800000"/>
            <a:headEnd/>
            <a:tailEnd/>
          </a:ln>
        </p:spPr>
        <p:txBody>
          <a:bodyPr>
            <a:spAutoFit/>
          </a:bodyPr>
          <a:lstStyle/>
          <a:p>
            <a:pPr>
              <a:spcBef>
                <a:spcPct val="50000"/>
              </a:spcBef>
            </a:pPr>
            <a:r>
              <a:rPr lang="en-US" sz="3600"/>
              <a:t>Spend at least 10 minutes every week reviewing all your previous notes.  If you do, you’ll retain a great deal for current use, as well as, for the exam</a:t>
            </a:r>
            <a:r>
              <a:rPr lang="en-US"/>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 calcmode="lin" valueType="num">
                                      <p:cBhvr additive="base">
                                        <p:cTn id="7" dur="500" fill="hold"/>
                                        <p:tgtEl>
                                          <p:spTgt spid="20483"/>
                                        </p:tgtEl>
                                        <p:attrNameLst>
                                          <p:attrName>ppt_x</p:attrName>
                                        </p:attrNameLst>
                                      </p:cBhvr>
                                      <p:tavLst>
                                        <p:tav tm="0">
                                          <p:val>
                                            <p:strVal val="0-#ppt_w/2"/>
                                          </p:val>
                                        </p:tav>
                                        <p:tav tm="100000">
                                          <p:val>
                                            <p:strVal val="#ppt_x"/>
                                          </p:val>
                                        </p:tav>
                                      </p:tavLst>
                                    </p:anim>
                                    <p:anim calcmode="lin" valueType="num">
                                      <p:cBhvr additive="base">
                                        <p:cTn id="8" dur="500" fill="hold"/>
                                        <p:tgtEl>
                                          <p:spTgt spid="204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304800" y="228600"/>
            <a:ext cx="8229600" cy="823913"/>
          </a:xfrm>
          <a:prstGeom prst="rect">
            <a:avLst/>
          </a:prstGeom>
          <a:noFill/>
          <a:ln w="9525">
            <a:noFill/>
            <a:miter lim="800000"/>
            <a:headEnd/>
            <a:tailEnd/>
          </a:ln>
        </p:spPr>
        <p:txBody>
          <a:bodyPr>
            <a:spAutoFit/>
          </a:bodyPr>
          <a:lstStyle/>
          <a:p>
            <a:pPr algn="ctr">
              <a:spcBef>
                <a:spcPct val="50000"/>
              </a:spcBef>
            </a:pPr>
            <a:r>
              <a:rPr lang="en-US" sz="4800"/>
              <a:t>Don’t be like this guy…</a:t>
            </a:r>
          </a:p>
        </p:txBody>
      </p:sp>
      <p:sp>
        <p:nvSpPr>
          <p:cNvPr id="6147" name="AutoShape 2" descr="data:image/jpg;base64,/9j/4AAQSkZJRgABAQAAAQABAAD/2wCEAAkGBhQQEBUQEBQUEA8UDw8QFRQUFBQUFA8VFBAVFBQUFRUXGyYeFxkjGRQUHy8gIycpLywsFR4xNTAqNSYrLCkBCQoKDgwOGg8PGikkHBwpKSwsLCwpKSksKSwpKSksLCkpKSksLCkpKSkpKSkpKSwpKSwpKSkpKSwpKSkpKSwpKf/AABEIALcBEwMBIgACEQEDEQH/xAAbAAACAgMBAAAAAAAAAAAAAAABAgAFAwQGB//EAEYQAAEDAQUFBAUIBwcFAAAAAAEAAhEDBAUSITEGQVFhcRMigZEyobHB0QcUI0JSYnLwFjOCotLh8RU0Q1OSssIkc4Oj4v/EABkBAQEBAQEBAAAAAAAAAAAAAAABAgMEBf/EACMRAQEAAgICAwACAwAAAAAAAAABAhEDEiExE0FRBCIyYYH/2gAMAwEAAhEDEQA/AOzCKUJgvM9ZgilCZAQmSohAwTBKEUDIpQigZFLKIKBkQlTBAVJSOKTtNxQZ1Fj7UJH2xoME58BmVBshFYadedxWWVUFFBFBFFFEBUUUQFRRRAVFFEERQRVRFFEUEUUUQUYRCUIhRo4RCUIoGlMEoRQMEQlCKBkyRFAyYJUUDIEqKrv69hZ6RcdYP9VALbfYZIgGN5MNHj8FQ3hts2nmS1x+yA72lcpVvWpaH43mG/VbOTRxPNaN5VmsEAzUPHcpsXtv+U5wbhYzC7c527wVDU2rtTgYqO3nunCT1Iz80LLdfbUsRlxguIAnL8wqiysLyQyQQchy3Kp5dBdO29ppuBFR7+LXuxTyh3uK9M2e2zo2toGLBV0LHZGeR3+1eSWmydm1jqndx4onMHCYI6j4LPQspfDmHvDQ8eUqbXT3QKLgNk9tSHCz2o55Brz5AOn2+a74Fa2hkUqKIZRKCjKBlEFEBUQRQRRRRAZUQRVDIIKIKMIhKEwUaMEQUoRQOEZSooGCKVGUDBFKiCgZMEgTAoGJXl+3u0WKuaTcmU4xfedub6816PeFrFKk+odGsc7yErwi1Wg1Kpc7UvxH8TjJPgFEqydXwU8bjBPojhunqqtrS/iTyBJnmNUbyaXtZG8eQ/J9S2aF1io2WiHAQY4gZp6NWrbZG1GjWFKqMIIAEgiIzGu7P1Le2m2fbZXOtNEHsqsnL/CeZJHQ6jlPBcs2jDw1ph4zEkyIXpeylrZbbMbPWGrTTcN4I3jmDmsuk8xks9hbbLvMekWGowxm10SD46HquYuS5nuALDJA70xqDmMt67XZK76lmpiz1YxtLmgjMOaD3XDqIWa47i7F1dhHcfXqvZ+F5xRyiSPBStuJttkbVbjAiozU6HLIg8SNF22x15OqUcDsywAA8RuXF2t5s9pq04JaKj8PNjge74d1W2xNtwvDTkHDD47vWrHOu/lFLKK2wKIQUQMogogKKEqIgqIIoCogogKKWVFVUaISgoqKcIpZRlAyZIEyBgiEoRQMiEqMoGlMCkTBBz+31bDYan3sDP8AU4A+qV424E+OJ3nl7F7Lt3Zu0sNSPq4X+DXAleQsaMvL8+aiVa2azYg0cGtHtW2+ydkJaSTwzgprtZkuhu2ytJz1WfddZPDk7Tdja0PaCyq3vYZz4QeOnrXa7KbNvaztwcDjmRrigRPI5Ktv66cEVWZFpBPSYK6DZi8yW4HagR14K2eSeHTWdwc0HR2/qFnBhalIwclmL8lKscdtVZhTrB5GVQ4Wn7zoEeYBWjeF2Gz9iylic5+mX1gWwBHVdveFgZXa1rxOF4e072uEgEeBI8UtWzsY5jn54ZwmCcJIiYHKU2ljcpTAnWBPWM1kSNdIkaJltyGUZShFAZUQUQMiEqIQFRBSUQUUsoygKiEqIqiBRCSUZUU4KaUgKYFVDJpSBEFA4RlJKYFAZTSklMCgYFMCkTAoMduswq03Uzo5pb5heQXts9UsdcU6kFpBcxw0cJjwK9kBXit4F3z6s2oSXtr1QZJM94xryhRZNrCxFw9GOpVrZ69ZmeEOCqsLi2GGHR5rLZGWrDhcWsbyEud4kmPJSOvlvtv8Vi6m7KWFpCOz1vh2ZzBwnwVdd10ltbE8xJgbyVs3vYPmtQVtKT4aTuadxKhp6NZauJsrZa5c3s7eOJuGc4XQsUWMdW04Tnwnqq+83itRqCZd2ZdgnMZEjLwW9bacieCrxZoAfH1XNn7RMjyA9ikdMfa2usnsWTrgC21ioshoHAAepOF0eXK7tOogiFUFRBRAUQgiEBUQRQRQIKICohCiCgBRBSAppUDgpgUgTBAyaUgTAqqZFBFEMilRCBgiFqWy8WUh3znuAzJ8FhtVqqYA4QwHfqQDoc8lvHC5emblI27ZeNOiJqPawczmeg1K8q2zt9J1s7ajPfY3FIjE5piR1bHkr+87AXS4kk7yTM+JXGbRswYHRo/1QVbx6Sci7o5ZhX13HFquZui0CpSBHTNdHdBXGx7MMvDUvurgrNMeiO6BvMp9qb37SyBgaCCRM6jLKPFZr9qNxiRIAkqrvIl7ABTIBEiSPzvQrHsfeWEhv2cvDcvTbLasQAAlx0AXj900PpCQTMaDfnn5L1TY61s7N3+a0S8augAmW+4Lpjx9q8+XJ1dJY7AQQXwTw+q34lJeN3Zhw9EEYh47lhsV9PqODW04YHwXmQCMIINMxD/SGYy9RVuX7j0PBeiYYZY+Hn+TPHLdVSKw1W1BUeC1raDG4g7Ml+UkAcRCzNzGIGQuN48pNukzlRFKiubYgqIBNKCIoIoIogoiGUQUQFRRRFc4CmBWIFMCorKCmBWMFMCgyAohICmCIcJpSBCpVDWlzjDQCSeAAkqqyUntdUFPFDiJ8Et5dypTpMPecHEzwEZ+ZAXLXdTtFotBtFNpaMQwl2TQ0aDnkN3FXptgqWypIDjTayllyEu/eJ8l2smOG/tyn9sv9HtlgY4970suAyW5TspeA0uGARwyjolqxIjuk5Z7/FbLbI0wHd3mMvYuPbL9d+mKott3iCOo55ZjPpK8720sQZTJPEAdZXrAaXAzGo5cRp0Xnm17Mdoo0BoXFx6FwYPaV7JccsfDx5Y3G6qhsX0Tg0ZltCkajADLBhnFzgajcDO4rpLBU3jQrl70qhtuq4HYH9oIdiiHteTAjdBhX1auKY7RrS1gBc9sQKe8vaPs8QNNRlkOPJx/cduLk14pr8qmQW6iDprB0PBUVa+qxaGwBALQZMgQPPRXD7QKgDmEOB3gyCtOtZjvK8+3q8X2pruD6dUVXHiI0EHUAeK7aw2h1J4q0jD27tzwdQeq5O00cOZOQ3k+8roriJLWExpkHSCQDAdGv9F347a8vLI9E2cvdloBwNax2Zc0YWlpnPTrMhWgtzRW7B5wvLQ5hOTagOoaeI3jVcU7Z1r4rUnupVmljg5pOWYBjxKv7sri22epStImrQquo1HAAHQOZVbwMFrst4K9eLzVc2q7y5rsJIc5gbBPdy06ZZLWuqzuazC8QW5LLc1scS6z1j9PT3/5rPq1B138CrBzM1qkV9ooAZj+vRYJVkWGdZ66rStVPCeRXl5uPX9o7ceW/FYlEJUXndjIyllFAUFFEBRQUQGVEJUQcyCmBWJpTgqKygol8fnVaNtvEUhn6R0HvK1WXq0596eORHTouuHH29ueWem9VvQU6jGPECo4NDuBJiDwOYV18zG90Li71e2u2JII0MTHkVnZtA9zAKjpcGtBIMYt0wd51XfphPpy7ZL+2VCwd2HcSDosLLzpBs1nsbmBDjr4b1w1/wC0T2hrKQh7y7N2eADKQN5k7+BVRRac3OJe86ucZJ+A5BcsuTHD1HTHC5+69Rq7Z2amCcWIgZNaCcR3CYhcls5ehFd1Soc3uJPVzp95XNvEkdVZ2agdy5Z8tz9u2PHMPT1Q1wW4vqEDvDQcnJ6l2tc0kOLCWmC05ExkcOirNn7bhphp0jM6+asXU6Q7zYEZw05dcIyWcfN03bqbajLQHNDx3YZDgZ1kCPDNczbLuNS1uqjVjGASNHQezHgXF58BuV5Zu+cR9DE54H2ziJnmB7Vo3c01KlSsD3SXBuucGC7hmZ8AF9DDCYzTw8nJc7twNm2dAtZZWkmZ19MneT4yrt9gfSlrSSBoDmCF0N43dTdBIaTOueIZjMFad4VoiNYI9X8ldSMeXD225sJL6GKzVNYafonH8P1fZyVVYr4q1XNY6oZcQNG/BXt7vfUJazTQv3Ddlx6rRua6GU3YpBcN/wBnx3lccsZa3MrF3cuzTXPFSu4ugy1rjijmBpPOFuvrMdWeaTsTWhrQZBAIJJEjJbFksjHt75Lm7wCQD1A9KOaxW/DTqtbTaA2IOenARHFdrjJj4Y3dukuK8sTSw5OgNHQuE+uCrG5qnZ3k9hyba7Gx3/koSw/uELkrM/PLuu9/NdFeNowvsVqGjLS0EiMmVhhcD4wPArMvhXVV7EatNlRhwWimSGu3Hc5juLTC2LvvHtO64YKw9Jh48RxHNSxPjtG/ZrO9efvTfNw4gkZg5HfrxXRltVG5LStzZbPArZtLC9ha04XEZHgVqUMRogVYL8JkjiFnKbxsaxuq0lJSyoCvnvYdFICiiGUlLKkoHlRLKkoGUQlRByoKlWthaXHQNLvISkBWvex+gqR9g/zUi1Q2y0vccWLM5mQPUsFC3kd0sxZnMGPUclgFeWgcEKlvZTGZ13DMnx3L17eVbstzMJ+o6MmuEEnluPhwVfbbxFItpk5vfHMQI4cSE1G8wWgBjmjMkOjPSTvgQI8VrW2witUZUzLm5gQM94nMK314I1b2bFZszBpMAO4nMuA8Ss1OzSrypdTajMDjiGFvmGjMHcZnNCw3FUbkPpG7pyI6kZHrkvNnhd+Hp4+Sa8q5t3K1s1i0W2yxvxmmA3G0NJaJMBwkS8wB0grPbXPs9PE4tJLg0NDeUnPoFi4dZvK6avJv02bBUFNjg92BmpPDnKYXXjBqU3fR1GRgDi1oB1yABk8Sd64q0Wx1oqYXH6NrtBkCQdfBX9C0OaBhdEdfZ5+a9nDjJN/ry8mdyum9aGVqh7JwFOlkXPEDC3gyMw46Stw3pTpswAYQO6AOA4LQfVcRLnTImVXEDXxB55rtXJYV7zLh3YaMszrpGQ81zl4PxuMukNyOcSYBjLdB9ayWutlAOYIjPkq19UQSZkku1O/+UeSzVatenJxVHYhIhujWidzVqGqKjXAZDHu+7/MJrdaMvM+pYaLQGgDL4nUrnWl5Yrz7LXPdwnLKeeUJat5TnLZP3lVvtcfnVV1qtBP13AdGu+Cvb6R3F02gWhpAIFZnP0xu8Vd2O1ONM0KgxMEvbxbh7xjyJ5LzfZm1dm9xBM5PnoYPqM+C9JuGhUtD2vpsc4CWvOjMLgQe8ctDokqu7uuuKpdUb6L2sd7f6eCtMWcBUWztwVrOIc9mAzLRiMHOHNOUTOY0Vy0Yd5J4rp2idWcuWlbpjIHfu4rI6vCQ1ieSxcmpiqyFFZyoW8gvP8bt3Vspg08D5Kwa0DMAeSyByfGd1WWngUJVuFDTG8DyT4zuqJUlWvzNp+r7kDdbeY8VPjq94rJUVj/ZI4n1fBFZ6U7R56KoTGu3fp0WU2cJHWMKdV7ONv2wdk4upyaLs9/cPA8uap7O1jTiJLnzMu3dAF2142eQWsJbOUjXwXPfooBo93iZ9q747+3HL34YG2to5nfzWejebQZyhGnsc5xhpc48Br7F0V0/JuBBtDpEzgGfm74ea3tnVYLHb8Yikw1HkZRGEHdJJhdjYLG/sg11RrSW5gMxwfxSJ8lLNcdOmIY3COUrbZZAFOy9WKndeH60uMScMFxAjPPgFpXvs4a7WgPwYST6MzlHEK3FPmnFPmVzywxy9ty2OOsfyfmn/jBxmf1ZH/JZLZsbXdHZWhlMAyZpYsXAelkF15aAJJgcTkB4oyOM+tay5ZhP7XTMw25xuzFTDhdUaejDl+8sJ2NdEdr+5/8AS6apUgEgSQCRJDQctJ3JLDaDUaXFuHMgZkgjjmAsYfyseS6xu1vFrzY5KpsETM1o4RT0O45uzWs75OB/nOP7A+K70tWjeNvbRGYxPPosGruZ4N5rp2qdY4K3fJxTYMdSu8DQDC2XHgBvK5+/NmHWWi2piJLyQxjiMTgI72Q058fNeh2ys2lFS0PY6u+AwOyp0Q7MTzyMN3xJWC2XT24DsLqzzq7CSAOGLQBXz7Zuvp5BUdU3sPmF3GyWwditzQXWmux+U0nUmUjP3Xkua4dM+QXU2LYqmCH1WCRmG6wfvfBW4uxo3R4rFy01Mf0lz/JhYbK/G2m6q+Imq7GB+yAG+YK6phwgAZACABkB0G5UVFz2ei50cCZHkVstvF28A+pJkvVZOtG7ekc+eS1W3k3e0+orK23MPLqFrtDR4Ua1M2uw6OH56rIac5q7RjBR3p20k3ZIMYCYBP2SYU+KBGtJ0CytZCYBOB4n8+SzcpF0jWo1azWNLnEBo1JMAeKrL42koWUfTVA10ZMEuef2Rn5wFxN5fKO95/6eiBwfWh7v2WDut9a53JqR01b5Q7M1xbNV0GJbZqxaehMT5KLjP0wtZz7V/hkPAAQFFjs1paAIVBkeicKEZLsyqXtWs22MBIILojLTzKs301KbeK1lLZ4Yns1k2kDRDaQaORZn+9mttu0wP1f9n8a1w0cEcuC49Mv1vcbQ2kbw/wBv8adu0beHs/iWpDeCIDeCdMv1dxujaJvD8+af9Im/n+q0gxvALI2i3gnTL9TcaVvwV3E1KtYiZDQ1uFvID4qzst7UqbGsAqODQGiSJy45hKKA4JvmTeA8gsZfx+3+Xn/jXyah3bStHo0nf+v+JY/0kqOMMoOd1ewAdSJSfM2fZb/pHwSiysB9Fh6sb8FucVnpnvKytv2tig0MIzzxOd/wj1pPm+F+L06rgHF5cHYOAyEE8tACEDQZ9hn+hvwWQ1AB3QB0yjot442XzWcrGredipvp9m4B+L0pz/J5rnRsmxpmjUrUD9yoffK6CpmlDV2YVdKjb6f6q2GoPs1mB372a2W7SXhT/W2ajXHGm/AT4O+CsaYWVTQr2/KDTb/eLLaKHMNxt8xCsLJtnYKvo2hrTweC0+se9ZGMB3LHaLhoVv1lJjurQT5wp1i7q3s/Z1M6dRlT8LgfYSszrCeC5J/ydWZ2bA+ieNN7m+qYSt2UtlH+7W6qBubU749oU+OL2rrDZSOKXsjuXMC8L3o6iz2kD9hx9Q9qdvyhVqeVqsFUcXU++Pf7VPjq93ThzhoT5lM22PG+fIrn7Dt/Rqud9BVptHokjvE75aIhZLVtRP6qhWdzLT7MPvT48jvi6Wy2x73YYB3k5iAt/EN2Z5fHQLhKW0VswxTswbzcG58ziqe5YK1a8quTuzaODqmQ/YYyE+PK+6neO5r3k1uQ77vsU+8fF2gVZbPnVURIs1PkQHeLj7oXKm6rwcINqZTbwYx5/wCYHqWI7GVX/rbZWd+FtNvrLSfWtTin3U738W36M2ZpJq2ini1PfDiTzzkpKlK7aXp1Z6A+8Kub8n1E+nUtFT8Vd4B8Gws9H5PrE3/AY48X4n/7iVrpgnbJHbRXSDGPT7zP4lFvN2RsoECz0Y/7TPgonXD8N5MATKKLk6ML2pAxFRbiUcKBaioqiEKAKKKLGQLK0qKIHFpaNTp1WwysCJGiiiTJLC4gsLn5qKK7TRSES1BRNhDTRFAqKKbGRtJN2fMetFRXaHYAN/tWZtQDeoomxnp2xo4p/wC0BwKiibXSG3/dyjWfdCR1cHVqKiBG4QZgrIKjeCiiDIy1NH1UTagfqqKKBXVBwSSOCiiqCCE4cFFEU2JFRRB//9k="/>
          <p:cNvSpPr>
            <a:spLocks noChangeAspect="1" noChangeArrowheads="1"/>
          </p:cNvSpPr>
          <p:nvPr/>
        </p:nvSpPr>
        <p:spPr bwMode="auto">
          <a:xfrm>
            <a:off x="77788" y="-842963"/>
            <a:ext cx="2619375" cy="1743076"/>
          </a:xfrm>
          <a:prstGeom prst="rect">
            <a:avLst/>
          </a:prstGeom>
          <a:noFill/>
          <a:ln w="9525">
            <a:noFill/>
            <a:miter lim="800000"/>
            <a:headEnd/>
            <a:tailEnd/>
          </a:ln>
        </p:spPr>
        <p:txBody>
          <a:bodyPr/>
          <a:lstStyle/>
          <a:p>
            <a:endParaRPr lang="en-US"/>
          </a:p>
        </p:txBody>
      </p:sp>
      <p:sp>
        <p:nvSpPr>
          <p:cNvPr id="6148" name="AutoShape 4" descr="data:image/jpg;base64,/9j/4AAQSkZJRgABAQAAAQABAAD/2wCEAAkGBhQQEBUQEBQUEA8UDw8QFRQUFBQUFA8VFBAVFBQUFRUXGyYeFxkjGRQUHy8gIycpLywsFR4xNTAqNSYrLCkBCQoKDgwOGg8PGikkHBwpKSwsLCwpKSksKSwpKSksLCkpKSksLCkpKSkpKSkpKSwpKSwpKSkpKSwpKSkpKSwpKf/AABEIALcBEwMBIgACEQEDEQH/xAAbAAACAgMBAAAAAAAAAAAAAAABAgAFAwQGB//EAEYQAAEDAQUFBAUIBwcFAAAAAAEAAhEDBAUSITEGQVFhcRMigZEyobHB0QcUI0JSYnLwFjOCotLh8RU0Q1OSssIkc4Oj4v/EABkBAQEBAQEBAAAAAAAAAAAAAAABAgMEBf/EACMRAQEAAgICAwACAwAAAAAAAAABAhEDEiExE0FRBCIyYYH/2gAMAwEAAhEDEQA/AOzCKUJgvM9ZgilCZAQmSohAwTBKEUDIpQigZFLKIKBkQlTBAVJSOKTtNxQZ1Fj7UJH2xoME58BmVBshFYadedxWWVUFFBFBFFFEBUUUQFRRRAVFFEERQRVRFFEUEUUUQUYRCUIhRo4RCUIoGlMEoRQMEQlCKBkyRFAyYJUUDIEqKrv69hZ6RcdYP9VALbfYZIgGN5MNHj8FQ3hts2nmS1x+yA72lcpVvWpaH43mG/VbOTRxPNaN5VmsEAzUPHcpsXtv+U5wbhYzC7c527wVDU2rtTgYqO3nunCT1Iz80LLdfbUsRlxguIAnL8wqiysLyQyQQchy3Kp5dBdO29ppuBFR7+LXuxTyh3uK9M2e2zo2toGLBV0LHZGeR3+1eSWmydm1jqndx4onMHCYI6j4LPQspfDmHvDQ8eUqbXT3QKLgNk9tSHCz2o55Brz5AOn2+a74Fa2hkUqKIZRKCjKBlEFEBUQRQRRRRAZUQRVDIIKIKMIhKEwUaMEQUoRQOEZSooGCKVGUDBFKiCgZMEgTAoGJXl+3u0WKuaTcmU4xfedub6816PeFrFKk+odGsc7yErwi1Wg1Kpc7UvxH8TjJPgFEqydXwU8bjBPojhunqqtrS/iTyBJnmNUbyaXtZG8eQ/J9S2aF1io2WiHAQY4gZp6NWrbZG1GjWFKqMIIAEgiIzGu7P1Le2m2fbZXOtNEHsqsnL/CeZJHQ6jlPBcs2jDw1ph4zEkyIXpeylrZbbMbPWGrTTcN4I3jmDmsuk8xks9hbbLvMekWGowxm10SD46HquYuS5nuALDJA70xqDmMt67XZK76lmpiz1YxtLmgjMOaD3XDqIWa47i7F1dhHcfXqvZ+F5xRyiSPBStuJttkbVbjAiozU6HLIg8SNF22x15OqUcDsywAA8RuXF2t5s9pq04JaKj8PNjge74d1W2xNtwvDTkHDD47vWrHOu/lFLKK2wKIQUQMogogKKEqIgqIIoCogogKKWVFVUaISgoqKcIpZRlAyZIEyBgiEoRQMiEqMoGlMCkTBBz+31bDYan3sDP8AU4A+qV424E+OJ3nl7F7Lt3Zu0sNSPq4X+DXAleQsaMvL8+aiVa2azYg0cGtHtW2+ydkJaSTwzgprtZkuhu2ytJz1WfddZPDk7Tdja0PaCyq3vYZz4QeOnrXa7KbNvaztwcDjmRrigRPI5Ktv66cEVWZFpBPSYK6DZi8yW4HagR14K2eSeHTWdwc0HR2/qFnBhalIwclmL8lKscdtVZhTrB5GVQ4Wn7zoEeYBWjeF2Gz9iylic5+mX1gWwBHVdveFgZXa1rxOF4e072uEgEeBI8UtWzsY5jn54ZwmCcJIiYHKU2ljcpTAnWBPWM1kSNdIkaJltyGUZShFAZUQUQMiEqIQFRBSUQUUsoygKiEqIqiBRCSUZUU4KaUgKYFVDJpSBEFA4RlJKYFAZTSklMCgYFMCkTAoMduswq03Uzo5pb5heQXts9UsdcU6kFpBcxw0cJjwK9kBXit4F3z6s2oSXtr1QZJM94xryhRZNrCxFw9GOpVrZ69ZmeEOCqsLi2GGHR5rLZGWrDhcWsbyEud4kmPJSOvlvtv8Vi6m7KWFpCOz1vh2ZzBwnwVdd10ltbE8xJgbyVs3vYPmtQVtKT4aTuadxKhp6NZauJsrZa5c3s7eOJuGc4XQsUWMdW04Tnwnqq+83itRqCZd2ZdgnMZEjLwW9bacieCrxZoAfH1XNn7RMjyA9ikdMfa2usnsWTrgC21ioshoHAAepOF0eXK7tOogiFUFRBRAUQgiEBUQRQRQIKICohCiCgBRBSAppUDgpgUgTBAyaUgTAqqZFBFEMilRCBgiFqWy8WUh3znuAzJ8FhtVqqYA4QwHfqQDoc8lvHC5emblI27ZeNOiJqPawczmeg1K8q2zt9J1s7ajPfY3FIjE5piR1bHkr+87AXS4kk7yTM+JXGbRswYHRo/1QVbx6Sci7o5ZhX13HFquZui0CpSBHTNdHdBXGx7MMvDUvurgrNMeiO6BvMp9qb37SyBgaCCRM6jLKPFZr9qNxiRIAkqrvIl7ABTIBEiSPzvQrHsfeWEhv2cvDcvTbLasQAAlx0AXj900PpCQTMaDfnn5L1TY61s7N3+a0S8augAmW+4Lpjx9q8+XJ1dJY7AQQXwTw+q34lJeN3Zhw9EEYh47lhsV9PqODW04YHwXmQCMIINMxD/SGYy9RVuX7j0PBeiYYZY+Hn+TPHLdVSKw1W1BUeC1raDG4g7Ml+UkAcRCzNzGIGQuN48pNukzlRFKiubYgqIBNKCIoIoIogoiGUQUQFRRRFc4CmBWIFMCorKCmBWMFMCgyAohICmCIcJpSBCpVDWlzjDQCSeAAkqqyUntdUFPFDiJ8Et5dypTpMPecHEzwEZ+ZAXLXdTtFotBtFNpaMQwl2TQ0aDnkN3FXptgqWypIDjTayllyEu/eJ8l2smOG/tyn9sv9HtlgY4970suAyW5TspeA0uGARwyjolqxIjuk5Z7/FbLbI0wHd3mMvYuPbL9d+mKott3iCOo55ZjPpK8720sQZTJPEAdZXrAaXAzGo5cRp0Xnm17Mdoo0BoXFx6FwYPaV7JccsfDx5Y3G6qhsX0Tg0ZltCkajADLBhnFzgajcDO4rpLBU3jQrl70qhtuq4HYH9oIdiiHteTAjdBhX1auKY7RrS1gBc9sQKe8vaPs8QNNRlkOPJx/cduLk14pr8qmQW6iDprB0PBUVa+qxaGwBALQZMgQPPRXD7QKgDmEOB3gyCtOtZjvK8+3q8X2pruD6dUVXHiI0EHUAeK7aw2h1J4q0jD27tzwdQeq5O00cOZOQ3k+8roriJLWExpkHSCQDAdGv9F347a8vLI9E2cvdloBwNax2Zc0YWlpnPTrMhWgtzRW7B5wvLQ5hOTagOoaeI3jVcU7Z1r4rUnupVmljg5pOWYBjxKv7sri22epStImrQquo1HAAHQOZVbwMFrst4K9eLzVc2q7y5rsJIc5gbBPdy06ZZLWuqzuazC8QW5LLc1scS6z1j9PT3/5rPq1B138CrBzM1qkV9ooAZj+vRYJVkWGdZ66rStVPCeRXl5uPX9o7ceW/FYlEJUXndjIyllFAUFFEBRQUQGVEJUQcyCmBWJpTgqKygol8fnVaNtvEUhn6R0HvK1WXq0596eORHTouuHH29ueWem9VvQU6jGPECo4NDuBJiDwOYV18zG90Li71e2u2JII0MTHkVnZtA9zAKjpcGtBIMYt0wd51XfphPpy7ZL+2VCwd2HcSDosLLzpBs1nsbmBDjr4b1w1/wC0T2hrKQh7y7N2eADKQN5k7+BVRRac3OJe86ucZJ+A5BcsuTHD1HTHC5+69Rq7Z2amCcWIgZNaCcR3CYhcls5ehFd1Soc3uJPVzp95XNvEkdVZ2agdy5Z8tz9u2PHMPT1Q1wW4vqEDvDQcnJ6l2tc0kOLCWmC05ExkcOirNn7bhphp0jM6+asXU6Q7zYEZw05dcIyWcfN03bqbajLQHNDx3YZDgZ1kCPDNczbLuNS1uqjVjGASNHQezHgXF58BuV5Zu+cR9DE54H2ziJnmB7Vo3c01KlSsD3SXBuucGC7hmZ8AF9DDCYzTw8nJc7twNm2dAtZZWkmZ19MneT4yrt9gfSlrSSBoDmCF0N43dTdBIaTOueIZjMFad4VoiNYI9X8ldSMeXD225sJL6GKzVNYafonH8P1fZyVVYr4q1XNY6oZcQNG/BXt7vfUJazTQv3Ddlx6rRua6GU3YpBcN/wBnx3lccsZa3MrF3cuzTXPFSu4ugy1rjijmBpPOFuvrMdWeaTsTWhrQZBAIJJEjJbFksjHt75Lm7wCQD1A9KOaxW/DTqtbTaA2IOenARHFdrjJj4Y3dukuK8sTSw5OgNHQuE+uCrG5qnZ3k9hyba7Gx3/koSw/uELkrM/PLuu9/NdFeNowvsVqGjLS0EiMmVhhcD4wPArMvhXVV7EatNlRhwWimSGu3Hc5juLTC2LvvHtO64YKw9Jh48RxHNSxPjtG/ZrO9efvTfNw4gkZg5HfrxXRltVG5LStzZbPArZtLC9ha04XEZHgVqUMRogVYL8JkjiFnKbxsaxuq0lJSyoCvnvYdFICiiGUlLKkoHlRLKkoGUQlRByoKlWthaXHQNLvISkBWvex+gqR9g/zUi1Q2y0vccWLM5mQPUsFC3kd0sxZnMGPUclgFeWgcEKlvZTGZ13DMnx3L17eVbstzMJ+o6MmuEEnluPhwVfbbxFItpk5vfHMQI4cSE1G8wWgBjmjMkOjPSTvgQI8VrW2witUZUzLm5gQM94nMK314I1b2bFZszBpMAO4nMuA8Ss1OzSrypdTajMDjiGFvmGjMHcZnNCw3FUbkPpG7pyI6kZHrkvNnhd+Hp4+Sa8q5t3K1s1i0W2yxvxmmA3G0NJaJMBwkS8wB0grPbXPs9PE4tJLg0NDeUnPoFi4dZvK6avJv02bBUFNjg92BmpPDnKYXXjBqU3fR1GRgDi1oB1yABk8Sd64q0Wx1oqYXH6NrtBkCQdfBX9C0OaBhdEdfZ5+a9nDjJN/ry8mdyum9aGVqh7JwFOlkXPEDC3gyMw46Stw3pTpswAYQO6AOA4LQfVcRLnTImVXEDXxB55rtXJYV7zLh3YaMszrpGQ81zl4PxuMukNyOcSYBjLdB9ayWutlAOYIjPkq19UQSZkku1O/+UeSzVatenJxVHYhIhujWidzVqGqKjXAZDHu+7/MJrdaMvM+pYaLQGgDL4nUrnWl5Yrz7LXPdwnLKeeUJat5TnLZP3lVvtcfnVV1qtBP13AdGu+Cvb6R3F02gWhpAIFZnP0xu8Vd2O1ONM0KgxMEvbxbh7xjyJ5LzfZm1dm9xBM5PnoYPqM+C9JuGhUtD2vpsc4CWvOjMLgQe8ctDokqu7uuuKpdUb6L2sd7f6eCtMWcBUWztwVrOIc9mAzLRiMHOHNOUTOY0Vy0Yd5J4rp2idWcuWlbpjIHfu4rI6vCQ1ieSxcmpiqyFFZyoW8gvP8bt3Vspg08D5Kwa0DMAeSyByfGd1WWngUJVuFDTG8DyT4zuqJUlWvzNp+r7kDdbeY8VPjq94rJUVj/ZI4n1fBFZ6U7R56KoTGu3fp0WU2cJHWMKdV7ONv2wdk4upyaLs9/cPA8uap7O1jTiJLnzMu3dAF2142eQWsJbOUjXwXPfooBo93iZ9q747+3HL34YG2to5nfzWejebQZyhGnsc5xhpc48Br7F0V0/JuBBtDpEzgGfm74ea3tnVYLHb8Yikw1HkZRGEHdJJhdjYLG/sg11RrSW5gMxwfxSJ8lLNcdOmIY3COUrbZZAFOy9WKndeH60uMScMFxAjPPgFpXvs4a7WgPwYST6MzlHEK3FPmnFPmVzywxy9ty2OOsfyfmn/jBxmf1ZH/JZLZsbXdHZWhlMAyZpYsXAelkF15aAJJgcTkB4oyOM+tay5ZhP7XTMw25xuzFTDhdUaejDl+8sJ2NdEdr+5/8AS6apUgEgSQCRJDQctJ3JLDaDUaXFuHMgZkgjjmAsYfyseS6xu1vFrzY5KpsETM1o4RT0O45uzWs75OB/nOP7A+K70tWjeNvbRGYxPPosGruZ4N5rp2qdY4K3fJxTYMdSu8DQDC2XHgBvK5+/NmHWWi2piJLyQxjiMTgI72Q058fNeh2ys2lFS0PY6u+AwOyp0Q7MTzyMN3xJWC2XT24DsLqzzq7CSAOGLQBXz7Zuvp5BUdU3sPmF3GyWwditzQXWmux+U0nUmUjP3Xkua4dM+QXU2LYqmCH1WCRmG6wfvfBW4uxo3R4rFy01Mf0lz/JhYbK/G2m6q+Imq7GB+yAG+YK6phwgAZACABkB0G5UVFz2ei50cCZHkVstvF28A+pJkvVZOtG7ekc+eS1W3k3e0+orK23MPLqFrtDR4Ua1M2uw6OH56rIac5q7RjBR3p20k3ZIMYCYBP2SYU+KBGtJ0CytZCYBOB4n8+SzcpF0jWo1azWNLnEBo1JMAeKrL42koWUfTVA10ZMEuef2Rn5wFxN5fKO95/6eiBwfWh7v2WDut9a53JqR01b5Q7M1xbNV0GJbZqxaehMT5KLjP0wtZz7V/hkPAAQFFjs1paAIVBkeicKEZLsyqXtWs22MBIILojLTzKs301KbeK1lLZ4Yns1k2kDRDaQaORZn+9mttu0wP1f9n8a1w0cEcuC49Mv1vcbQ2kbw/wBv8adu0beHs/iWpDeCIDeCdMv1dxujaJvD8+af9Im/n+q0gxvALI2i3gnTL9TcaVvwV3E1KtYiZDQ1uFvID4qzst7UqbGsAqODQGiSJy45hKKA4JvmTeA8gsZfx+3+Xn/jXyah3bStHo0nf+v+JY/0kqOMMoOd1ewAdSJSfM2fZb/pHwSiysB9Fh6sb8FucVnpnvKytv2tig0MIzzxOd/wj1pPm+F+L06rgHF5cHYOAyEE8tACEDQZ9hn+hvwWQ1AB3QB0yjot442XzWcrGredipvp9m4B+L0pz/J5rnRsmxpmjUrUD9yoffK6CpmlDV2YVdKjb6f6q2GoPs1mB372a2W7SXhT/W2ajXHGm/AT4O+CsaYWVTQr2/KDTb/eLLaKHMNxt8xCsLJtnYKvo2hrTweC0+se9ZGMB3LHaLhoVv1lJjurQT5wp1i7q3s/Z1M6dRlT8LgfYSszrCeC5J/ydWZ2bA+ieNN7m+qYSt2UtlH+7W6qBubU749oU+OL2rrDZSOKXsjuXMC8L3o6iz2kD9hx9Q9qdvyhVqeVqsFUcXU++Pf7VPjq93ThzhoT5lM22PG+fIrn7Dt/Rqud9BVptHokjvE75aIhZLVtRP6qhWdzLT7MPvT48jvi6Wy2x73YYB3k5iAt/EN2Z5fHQLhKW0VswxTswbzcG58ziqe5YK1a8quTuzaODqmQ/YYyE+PK+6neO5r3k1uQ77vsU+8fF2gVZbPnVURIs1PkQHeLj7oXKm6rwcINqZTbwYx5/wCYHqWI7GVX/rbZWd+FtNvrLSfWtTin3U738W36M2ZpJq2ini1PfDiTzzkpKlK7aXp1Z6A+8Kub8n1E+nUtFT8Vd4B8Gws9H5PrE3/AY48X4n/7iVrpgnbJHbRXSDGPT7zP4lFvN2RsoECz0Y/7TPgonXD8N5MATKKLk6ML2pAxFRbiUcKBaioqiEKAKKKLGQLK0qKIHFpaNTp1WwysCJGiiiTJLC4gsLn5qKK7TRSES1BRNhDTRFAqKKbGRtJN2fMetFRXaHYAN/tWZtQDeoomxnp2xo4p/wC0BwKiibXSG3/dyjWfdCR1cHVqKiBG4QZgrIKjeCiiDIy1NH1UTagfqqKKBXVBwSSOCiiqCCE4cFFEU2JFRRB//9k="/>
          <p:cNvSpPr>
            <a:spLocks noChangeAspect="1" noChangeArrowheads="1"/>
          </p:cNvSpPr>
          <p:nvPr/>
        </p:nvSpPr>
        <p:spPr bwMode="auto">
          <a:xfrm>
            <a:off x="77788" y="-842963"/>
            <a:ext cx="2619375" cy="1743076"/>
          </a:xfrm>
          <a:prstGeom prst="rect">
            <a:avLst/>
          </a:prstGeom>
          <a:noFill/>
          <a:ln w="9525">
            <a:noFill/>
            <a:miter lim="800000"/>
            <a:headEnd/>
            <a:tailEnd/>
          </a:ln>
        </p:spPr>
        <p:txBody>
          <a:bodyPr/>
          <a:lstStyle/>
          <a:p>
            <a:endParaRPr lang="en-US"/>
          </a:p>
        </p:txBody>
      </p:sp>
      <p:pic>
        <p:nvPicPr>
          <p:cNvPr id="6149" name="Picture 6" descr="http://www.cpaindex.org/media/tax_frustration.jpg"/>
          <p:cNvPicPr>
            <a:picLocks noChangeAspect="1" noChangeArrowheads="1"/>
          </p:cNvPicPr>
          <p:nvPr/>
        </p:nvPicPr>
        <p:blipFill>
          <a:blip r:embed="rId2" cstate="print"/>
          <a:srcRect/>
          <a:stretch>
            <a:fillRect/>
          </a:stretch>
        </p:blipFill>
        <p:spPr bwMode="auto">
          <a:xfrm>
            <a:off x="1219200" y="1752600"/>
            <a:ext cx="6553200" cy="43783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8"/>
          <p:cNvSpPr>
            <a:spLocks noChangeArrowheads="1"/>
          </p:cNvSpPr>
          <p:nvPr/>
        </p:nvSpPr>
        <p:spPr bwMode="auto">
          <a:xfrm>
            <a:off x="1754188" y="1285875"/>
            <a:ext cx="3586162" cy="411163"/>
          </a:xfrm>
          <a:prstGeom prst="rect">
            <a:avLst/>
          </a:prstGeom>
          <a:solidFill>
            <a:srgbClr val="EEF2FD"/>
          </a:solidFill>
          <a:ln w="9525">
            <a:noFill/>
            <a:miter lim="800000"/>
            <a:headEnd/>
            <a:tailEnd/>
          </a:ln>
        </p:spPr>
        <p:txBody>
          <a:bodyPr>
            <a:spAutoFit/>
          </a:bodyPr>
          <a:lstStyle/>
          <a:p>
            <a:endParaRPr lang="en-US"/>
          </a:p>
        </p:txBody>
      </p:sp>
      <p:pic>
        <p:nvPicPr>
          <p:cNvPr id="7171" name="Picture 10" descr="Sleepy Student"/>
          <p:cNvPicPr>
            <a:picLocks noChangeAspect="1" noChangeArrowheads="1"/>
          </p:cNvPicPr>
          <p:nvPr/>
        </p:nvPicPr>
        <p:blipFill>
          <a:blip r:embed="rId2" cstate="print"/>
          <a:srcRect/>
          <a:stretch>
            <a:fillRect/>
          </a:stretch>
        </p:blipFill>
        <p:spPr bwMode="auto">
          <a:xfrm>
            <a:off x="914400" y="152400"/>
            <a:ext cx="7162800" cy="5372100"/>
          </a:xfrm>
          <a:prstGeom prst="rect">
            <a:avLst/>
          </a:prstGeom>
          <a:noFill/>
          <a:ln w="9525">
            <a:noFill/>
            <a:miter lim="800000"/>
            <a:headEnd/>
            <a:tailEnd/>
          </a:ln>
        </p:spPr>
      </p:pic>
      <p:sp>
        <p:nvSpPr>
          <p:cNvPr id="7172" name="Text Box 11"/>
          <p:cNvSpPr txBox="1">
            <a:spLocks noChangeArrowheads="1"/>
          </p:cNvSpPr>
          <p:nvPr/>
        </p:nvSpPr>
        <p:spPr bwMode="auto">
          <a:xfrm>
            <a:off x="990600" y="5715000"/>
            <a:ext cx="6950075" cy="762000"/>
          </a:xfrm>
          <a:prstGeom prst="rect">
            <a:avLst/>
          </a:prstGeom>
          <a:noFill/>
          <a:ln w="9525">
            <a:noFill/>
            <a:miter lim="800000"/>
            <a:headEnd/>
            <a:tailEnd/>
          </a:ln>
        </p:spPr>
        <p:txBody>
          <a:bodyPr>
            <a:spAutoFit/>
          </a:bodyPr>
          <a:lstStyle/>
          <a:p>
            <a:endParaRPr lang="en-US" sz="4400"/>
          </a:p>
        </p:txBody>
      </p:sp>
      <p:sp>
        <p:nvSpPr>
          <p:cNvPr id="7173" name="Text Box 12"/>
          <p:cNvSpPr txBox="1">
            <a:spLocks noChangeArrowheads="1"/>
          </p:cNvSpPr>
          <p:nvPr/>
        </p:nvSpPr>
        <p:spPr bwMode="auto">
          <a:xfrm>
            <a:off x="1066800" y="5486400"/>
            <a:ext cx="6858000" cy="762000"/>
          </a:xfrm>
          <a:prstGeom prst="rect">
            <a:avLst/>
          </a:prstGeom>
          <a:noFill/>
          <a:ln w="9525">
            <a:noFill/>
            <a:miter lim="800000"/>
            <a:headEnd/>
            <a:tailEnd/>
          </a:ln>
        </p:spPr>
        <p:txBody>
          <a:bodyPr>
            <a:spAutoFit/>
          </a:bodyPr>
          <a:lstStyle/>
          <a:p>
            <a:pPr algn="ctr">
              <a:spcBef>
                <a:spcPct val="50000"/>
              </a:spcBef>
            </a:pPr>
            <a:r>
              <a:rPr lang="en-US" sz="4400"/>
              <a:t>….or her</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304800" y="381000"/>
            <a:ext cx="8458200" cy="1222375"/>
          </a:xfrm>
        </p:spPr>
        <p:txBody>
          <a:bodyPr>
            <a:normAutofit fontScale="90000"/>
          </a:bodyPr>
          <a:lstStyle/>
          <a:p>
            <a:pPr algn="ctr" eaLnBrk="1" hangingPunct="1"/>
            <a:r>
              <a:rPr lang="en-US" sz="6600" dirty="0" smtClean="0"/>
              <a:t>Cornell-Style</a:t>
            </a:r>
            <a:br>
              <a:rPr lang="en-US" sz="6600" dirty="0" smtClean="0"/>
            </a:br>
            <a:r>
              <a:rPr lang="en-US" sz="6600" dirty="0" smtClean="0"/>
              <a:t>Note Taking</a:t>
            </a:r>
          </a:p>
        </p:txBody>
      </p:sp>
      <p:sp>
        <p:nvSpPr>
          <p:cNvPr id="8195" name="Rectangle 3"/>
          <p:cNvSpPr>
            <a:spLocks noGrp="1" noChangeArrowheads="1"/>
          </p:cNvSpPr>
          <p:nvPr>
            <p:ph type="subTitle" idx="1"/>
          </p:nvPr>
        </p:nvSpPr>
        <p:spPr>
          <a:xfrm>
            <a:off x="304800" y="1752600"/>
            <a:ext cx="7239000" cy="3657600"/>
          </a:xfrm>
        </p:spPr>
        <p:txBody>
          <a:bodyPr>
            <a:normAutofit/>
          </a:bodyPr>
          <a:lstStyle/>
          <a:p>
            <a:pPr algn="ctr" eaLnBrk="1" hangingPunct="1"/>
            <a:r>
              <a:rPr lang="en-US" dirty="0" smtClean="0"/>
              <a:t>What?</a:t>
            </a:r>
          </a:p>
          <a:p>
            <a:pPr algn="ctr" eaLnBrk="1" hangingPunct="1"/>
            <a:r>
              <a:rPr lang="en-US" dirty="0" smtClean="0"/>
              <a:t>Who?</a:t>
            </a:r>
          </a:p>
          <a:p>
            <a:pPr algn="ctr" eaLnBrk="1" hangingPunct="1"/>
            <a:r>
              <a:rPr lang="en-US" dirty="0" smtClean="0"/>
              <a:t>When?</a:t>
            </a:r>
          </a:p>
          <a:p>
            <a:pPr algn="ctr" eaLnBrk="1" hangingPunct="1"/>
            <a:r>
              <a:rPr lang="en-US" dirty="0" smtClean="0"/>
              <a:t>Why?</a:t>
            </a:r>
          </a:p>
          <a:p>
            <a:pPr algn="ctr" eaLnBrk="1" hangingPunct="1"/>
            <a:r>
              <a:rPr lang="en-US" dirty="0" smtClean="0"/>
              <a:t>How?</a:t>
            </a:r>
          </a:p>
          <a:p>
            <a:pPr algn="ctr" eaLnBrk="1" hangingPunct="1"/>
            <a:r>
              <a:rPr lang="en-US" dirty="0" smtClean="0"/>
              <a:t>Where? </a:t>
            </a:r>
          </a:p>
          <a:p>
            <a:pPr algn="ctr" eaLnBrk="1" hangingPunct="1"/>
            <a:r>
              <a:rPr lang="en-US" dirty="0" smtClean="0"/>
              <a:t>&amp; What Now?</a:t>
            </a:r>
          </a:p>
        </p:txBody>
      </p:sp>
      <p:sp>
        <p:nvSpPr>
          <p:cNvPr id="8196" name="Text Box 4"/>
          <p:cNvSpPr txBox="1">
            <a:spLocks noChangeArrowheads="1"/>
          </p:cNvSpPr>
          <p:nvPr/>
        </p:nvSpPr>
        <p:spPr bwMode="auto">
          <a:xfrm>
            <a:off x="812800" y="376238"/>
            <a:ext cx="344488" cy="641350"/>
          </a:xfrm>
          <a:prstGeom prst="rect">
            <a:avLst/>
          </a:prstGeom>
          <a:noFill/>
          <a:ln w="9525">
            <a:noFill/>
            <a:miter lim="800000"/>
            <a:headEnd/>
            <a:tailEnd/>
          </a:ln>
        </p:spPr>
        <p:txBody>
          <a:bodyPr wrap="none">
            <a:spAutoFit/>
          </a:bodyPr>
          <a:lstStyle/>
          <a:p>
            <a:pPr eaLnBrk="0" hangingPunct="0"/>
            <a:r>
              <a:rPr lang="en-US" sz="3600"/>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algn="ctr" eaLnBrk="1" hangingPunct="1"/>
            <a:r>
              <a:rPr lang="en-US" sz="7000" smtClean="0"/>
              <a:t>What?</a:t>
            </a:r>
          </a:p>
        </p:txBody>
      </p:sp>
      <p:sp>
        <p:nvSpPr>
          <p:cNvPr id="89091" name="Rectangle 3"/>
          <p:cNvSpPr>
            <a:spLocks noGrp="1" noChangeArrowheads="1"/>
          </p:cNvSpPr>
          <p:nvPr>
            <p:ph idx="1"/>
          </p:nvPr>
        </p:nvSpPr>
        <p:spPr/>
        <p:txBody>
          <a:bodyPr/>
          <a:lstStyle/>
          <a:p>
            <a:pPr eaLnBrk="1" hangingPunct="1"/>
            <a:r>
              <a:rPr lang="en-US" sz="2400" smtClean="0"/>
              <a:t>“Cornell Notes” is a style of note taking that was developed and adopted by all Cornell University professors in order to hold all students accountable for taking notes.</a:t>
            </a:r>
          </a:p>
          <a:p>
            <a:pPr eaLnBrk="1" hangingPunct="1">
              <a:buFont typeface="Wingdings" pitchFamily="2" charset="2"/>
              <a:buNone/>
            </a:pPr>
            <a:endParaRPr lang="en-US" sz="2400" smtClean="0"/>
          </a:p>
          <a:p>
            <a:pPr marL="469900" lvl="1" indent="-469900" eaLnBrk="1" hangingPunct="1">
              <a:buFont typeface="Wingdings" pitchFamily="2" charset="2"/>
              <a:buChar char="o"/>
            </a:pPr>
            <a:r>
              <a:rPr lang="en-US" sz="2400" smtClean="0"/>
              <a:t>You not only write down the information that the teacher is giving or summarize what you are reading, but you also write notes TO YOURSELF…comments or questions on the information you have just been given or have just read.</a:t>
            </a:r>
          </a:p>
          <a:p>
            <a:pPr eaLnBrk="1" hangingPunct="1"/>
            <a:endParaRPr lang="en-US" sz="2800" smtClean="0"/>
          </a:p>
          <a:p>
            <a:pPr eaLnBrk="1" hangingPunct="1">
              <a:buFont typeface="Wingdings" pitchFamily="2" charset="2"/>
              <a:buNone/>
            </a:pPr>
            <a:endParaRPr lang="en-US" sz="28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Effect transition="in" filter="fade">
                                      <p:cBhvr>
                                        <p:cTn id="7" dur="800" decel="100000"/>
                                        <p:tgtEl>
                                          <p:spTgt spid="89091">
                                            <p:txEl>
                                              <p:pRg st="0" end="0"/>
                                            </p:txEl>
                                          </p:spTgt>
                                        </p:tgtEl>
                                      </p:cBhvr>
                                    </p:animEffect>
                                    <p:anim calcmode="lin" valueType="num">
                                      <p:cBhvr>
                                        <p:cTn id="8" dur="800" decel="100000" fill="hold"/>
                                        <p:tgtEl>
                                          <p:spTgt spid="89091">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89091">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89091">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9091">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9091">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89091">
                                            <p:txEl>
                                              <p:pRg st="2" end="2"/>
                                            </p:txEl>
                                          </p:spTgt>
                                        </p:tgtEl>
                                        <p:attrNameLst>
                                          <p:attrName>style.visibility</p:attrName>
                                        </p:attrNameLst>
                                      </p:cBhvr>
                                      <p:to>
                                        <p:strVal val="visible"/>
                                      </p:to>
                                    </p:set>
                                    <p:animEffect transition="in" filter="fade">
                                      <p:cBhvr>
                                        <p:cTn id="15" dur="800" decel="100000"/>
                                        <p:tgtEl>
                                          <p:spTgt spid="89091">
                                            <p:txEl>
                                              <p:pRg st="2" end="2"/>
                                            </p:txEl>
                                          </p:spTgt>
                                        </p:tgtEl>
                                      </p:cBhvr>
                                    </p:animEffect>
                                    <p:anim calcmode="lin" valueType="num">
                                      <p:cBhvr>
                                        <p:cTn id="16" dur="800" decel="100000" fill="hold"/>
                                        <p:tgtEl>
                                          <p:spTgt spid="89091">
                                            <p:txEl>
                                              <p:pRg st="2" end="2"/>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89091">
                                            <p:txEl>
                                              <p:pRg st="2" end="2"/>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89091">
                                            <p:txEl>
                                              <p:pRg st="2" end="2"/>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89091">
                                            <p:txEl>
                                              <p:pRg st="2" end="2"/>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89091">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algn="ctr" eaLnBrk="1" hangingPunct="1"/>
            <a:r>
              <a:rPr lang="en-US" sz="7000" smtClean="0"/>
              <a:t>Who?</a:t>
            </a:r>
          </a:p>
        </p:txBody>
      </p:sp>
      <p:sp>
        <p:nvSpPr>
          <p:cNvPr id="91139" name="Rectangle 3"/>
          <p:cNvSpPr>
            <a:spLocks noGrp="1" noChangeArrowheads="1"/>
          </p:cNvSpPr>
          <p:nvPr>
            <p:ph idx="1"/>
          </p:nvPr>
        </p:nvSpPr>
        <p:spPr>
          <a:xfrm>
            <a:off x="685800" y="2438400"/>
            <a:ext cx="6477000" cy="3657600"/>
          </a:xfrm>
        </p:spPr>
        <p:txBody>
          <a:bodyPr/>
          <a:lstStyle/>
          <a:p>
            <a:pPr eaLnBrk="1" hangingPunct="1">
              <a:lnSpc>
                <a:spcPct val="90000"/>
              </a:lnSpc>
            </a:pPr>
            <a:r>
              <a:rPr lang="en-US" smtClean="0"/>
              <a:t>Anyone who wants school to be interesting should be taking notes.  </a:t>
            </a:r>
          </a:p>
          <a:p>
            <a:pPr eaLnBrk="1" hangingPunct="1">
              <a:lnSpc>
                <a:spcPct val="90000"/>
              </a:lnSpc>
            </a:pPr>
            <a:r>
              <a:rPr lang="en-US" smtClean="0"/>
              <a:t>School can be boring when the information is “over your head.”  The more you understand, the more you will end up liking school.</a:t>
            </a:r>
          </a:p>
          <a:p>
            <a:pPr eaLnBrk="1" hangingPunct="1">
              <a:lnSpc>
                <a:spcPct val="90000"/>
              </a:lnSpc>
              <a:buFont typeface="Wingdings" pitchFamily="2" charset="2"/>
              <a:buNone/>
            </a:pPr>
            <a:endParaRPr lang="en-US" smtClean="0"/>
          </a:p>
        </p:txBody>
      </p:sp>
      <p:sp>
        <p:nvSpPr>
          <p:cNvPr id="10244" name="Rectangle 4"/>
          <p:cNvSpPr>
            <a:spLocks noChangeArrowheads="1"/>
          </p:cNvSpPr>
          <p:nvPr/>
        </p:nvSpPr>
        <p:spPr bwMode="auto">
          <a:xfrm>
            <a:off x="304800" y="1828800"/>
            <a:ext cx="8001000" cy="457200"/>
          </a:xfrm>
          <a:prstGeom prst="rect">
            <a:avLst/>
          </a:prstGeom>
          <a:noFill/>
          <a:ln w="9525">
            <a:noFill/>
            <a:miter lim="800000"/>
            <a:headEnd/>
            <a:tailEnd/>
          </a:ln>
        </p:spPr>
        <p:txBody>
          <a:bodyPr anchor="b"/>
          <a:lstStyle/>
          <a:p>
            <a:pPr algn="ctr"/>
            <a:r>
              <a:rPr lang="en-US" sz="3200" dirty="0">
                <a:solidFill>
                  <a:schemeClr val="tx2"/>
                </a:solidFill>
              </a:rPr>
              <a:t>Who should use Cornell Notes?</a:t>
            </a:r>
          </a:p>
        </p:txBody>
      </p:sp>
      <p:pic>
        <p:nvPicPr>
          <p:cNvPr id="91141" name="Picture 5" descr="j0078711"/>
          <p:cNvPicPr>
            <a:picLocks noChangeAspect="1" noChangeArrowheads="1"/>
          </p:cNvPicPr>
          <p:nvPr/>
        </p:nvPicPr>
        <p:blipFill>
          <a:blip r:embed="rId2" cstate="print"/>
          <a:srcRect/>
          <a:stretch>
            <a:fillRect/>
          </a:stretch>
        </p:blipFill>
        <p:spPr bwMode="auto">
          <a:xfrm>
            <a:off x="7239000" y="2438400"/>
            <a:ext cx="1446213" cy="35052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91141"/>
                                        </p:tgtEl>
                                        <p:attrNameLst>
                                          <p:attrName>style.visibility</p:attrName>
                                        </p:attrNameLst>
                                      </p:cBhvr>
                                      <p:to>
                                        <p:strVal val="visible"/>
                                      </p:to>
                                    </p:set>
                                    <p:anim calcmode="lin" valueType="num">
                                      <p:cBhvr>
                                        <p:cTn id="7" dur="1000" fill="hold"/>
                                        <p:tgtEl>
                                          <p:spTgt spid="9114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91141"/>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91141"/>
                                        </p:tgtEl>
                                        <p:attrNameLst>
                                          <p:attrName>ppt_y</p:attrName>
                                        </p:attrNameLst>
                                      </p:cBhvr>
                                      <p:tavLst>
                                        <p:tav tm="0">
                                          <p:val>
                                            <p:strVal val="#ppt_y"/>
                                          </p:val>
                                        </p:tav>
                                        <p:tav tm="100000">
                                          <p:val>
                                            <p:strVal val="#ppt_y"/>
                                          </p:val>
                                        </p:tav>
                                      </p:tavLst>
                                    </p:anim>
                                    <p:animEffect transition="in" filter="fade">
                                      <p:cBhvr>
                                        <p:cTn id="10" dur="1000"/>
                                        <p:tgtEl>
                                          <p:spTgt spid="91141"/>
                                        </p:tgtEl>
                                      </p:cBhvr>
                                    </p:animEffect>
                                  </p:childTnLst>
                                </p:cTn>
                              </p:par>
                            </p:childTnLst>
                          </p:cTn>
                        </p:par>
                        <p:par>
                          <p:cTn id="11" fill="hold">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91139">
                                            <p:txEl>
                                              <p:pRg st="0" end="0"/>
                                            </p:txEl>
                                          </p:spTgt>
                                        </p:tgtEl>
                                        <p:attrNameLst>
                                          <p:attrName>style.visibility</p:attrName>
                                        </p:attrNameLst>
                                      </p:cBhvr>
                                      <p:to>
                                        <p:strVal val="visible"/>
                                      </p:to>
                                    </p:set>
                                    <p:animEffect transition="in" filter="fade">
                                      <p:cBhvr>
                                        <p:cTn id="14" dur="800" decel="100000"/>
                                        <p:tgtEl>
                                          <p:spTgt spid="91139">
                                            <p:txEl>
                                              <p:pRg st="0" end="0"/>
                                            </p:txEl>
                                          </p:spTgt>
                                        </p:tgtEl>
                                      </p:cBhvr>
                                    </p:animEffect>
                                    <p:anim calcmode="lin" valueType="num">
                                      <p:cBhvr>
                                        <p:cTn id="15" dur="800" decel="100000" fill="hold"/>
                                        <p:tgtEl>
                                          <p:spTgt spid="91139">
                                            <p:txEl>
                                              <p:pRg st="0" end="0"/>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91139">
                                            <p:txEl>
                                              <p:pRg st="0" end="0"/>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91139">
                                            <p:txEl>
                                              <p:pRg st="0" end="0"/>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91139">
                                            <p:txEl>
                                              <p:pRg st="0" end="0"/>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91139">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0" presetClass="entr" presetSubtype="0" fill="hold" grpId="0" nodeType="clickEffect">
                                  <p:stCondLst>
                                    <p:cond delay="0"/>
                                  </p:stCondLst>
                                  <p:childTnLst>
                                    <p:set>
                                      <p:cBhvr>
                                        <p:cTn id="23" dur="1" fill="hold">
                                          <p:stCondLst>
                                            <p:cond delay="0"/>
                                          </p:stCondLst>
                                        </p:cTn>
                                        <p:tgtEl>
                                          <p:spTgt spid="91139">
                                            <p:txEl>
                                              <p:pRg st="1" end="1"/>
                                            </p:txEl>
                                          </p:spTgt>
                                        </p:tgtEl>
                                        <p:attrNameLst>
                                          <p:attrName>style.visibility</p:attrName>
                                        </p:attrNameLst>
                                      </p:cBhvr>
                                      <p:to>
                                        <p:strVal val="visible"/>
                                      </p:to>
                                    </p:set>
                                    <p:animEffect transition="in" filter="fade">
                                      <p:cBhvr>
                                        <p:cTn id="24" dur="800" decel="100000"/>
                                        <p:tgtEl>
                                          <p:spTgt spid="91139">
                                            <p:txEl>
                                              <p:pRg st="1" end="1"/>
                                            </p:txEl>
                                          </p:spTgt>
                                        </p:tgtEl>
                                      </p:cBhvr>
                                    </p:animEffect>
                                    <p:anim calcmode="lin" valueType="num">
                                      <p:cBhvr>
                                        <p:cTn id="25" dur="800" decel="100000" fill="hold"/>
                                        <p:tgtEl>
                                          <p:spTgt spid="91139">
                                            <p:txEl>
                                              <p:pRg st="1" end="1"/>
                                            </p:txEl>
                                          </p:spTgt>
                                        </p:tgtEl>
                                        <p:attrNameLst>
                                          <p:attrName>style.rotation</p:attrName>
                                        </p:attrNameLst>
                                      </p:cBhvr>
                                      <p:tavLst>
                                        <p:tav tm="0">
                                          <p:val>
                                            <p:fltVal val="-90"/>
                                          </p:val>
                                        </p:tav>
                                        <p:tav tm="100000">
                                          <p:val>
                                            <p:fltVal val="0"/>
                                          </p:val>
                                        </p:tav>
                                      </p:tavLst>
                                    </p:anim>
                                    <p:anim calcmode="lin" valueType="num">
                                      <p:cBhvr>
                                        <p:cTn id="26" dur="800" decel="100000" fill="hold"/>
                                        <p:tgtEl>
                                          <p:spTgt spid="91139">
                                            <p:txEl>
                                              <p:pRg st="1" end="1"/>
                                            </p:txEl>
                                          </p:spTgt>
                                        </p:tgtEl>
                                        <p:attrNameLst>
                                          <p:attrName>ppt_x</p:attrName>
                                        </p:attrNameLst>
                                      </p:cBhvr>
                                      <p:tavLst>
                                        <p:tav tm="0">
                                          <p:val>
                                            <p:strVal val="#ppt_x+0.4"/>
                                          </p:val>
                                        </p:tav>
                                        <p:tav tm="100000">
                                          <p:val>
                                            <p:strVal val="#ppt_x-0.05"/>
                                          </p:val>
                                        </p:tav>
                                      </p:tavLst>
                                    </p:anim>
                                    <p:anim calcmode="lin" valueType="num">
                                      <p:cBhvr>
                                        <p:cTn id="27" dur="800" decel="100000" fill="hold"/>
                                        <p:tgtEl>
                                          <p:spTgt spid="91139">
                                            <p:txEl>
                                              <p:pRg st="1" end="1"/>
                                            </p:txEl>
                                          </p:spTgt>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91139">
                                            <p:txEl>
                                              <p:pRg st="1" end="1"/>
                                            </p:txEl>
                                          </p:spTgt>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91139">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algn="ctr" eaLnBrk="1" hangingPunct="1"/>
            <a:r>
              <a:rPr lang="en-US" sz="7000" smtClean="0"/>
              <a:t>Who?</a:t>
            </a:r>
          </a:p>
        </p:txBody>
      </p:sp>
      <p:sp>
        <p:nvSpPr>
          <p:cNvPr id="35843" name="Rectangle 3"/>
          <p:cNvSpPr>
            <a:spLocks noGrp="1" noChangeArrowheads="1"/>
          </p:cNvSpPr>
          <p:nvPr>
            <p:ph idx="1"/>
          </p:nvPr>
        </p:nvSpPr>
        <p:spPr>
          <a:xfrm>
            <a:off x="812800" y="1827213"/>
            <a:ext cx="7872413" cy="5316537"/>
          </a:xfrm>
        </p:spPr>
        <p:txBody>
          <a:bodyPr/>
          <a:lstStyle/>
          <a:p>
            <a:pPr eaLnBrk="1" hangingPunct="1"/>
            <a:r>
              <a:rPr lang="en-US" dirty="0" smtClean="0"/>
              <a:t>Anyone who does not want to be poor should take notes.  Jobs that pay well require people to take notes as a form of quick communication</a:t>
            </a:r>
            <a:r>
              <a:rPr lang="en-US" dirty="0" smtClean="0"/>
              <a:t>.</a:t>
            </a:r>
          </a:p>
          <a:p>
            <a:r>
              <a:rPr lang="en-US" dirty="0" smtClean="0"/>
              <a:t>Anyone who wants to go to college should take notes as practice for the </a:t>
            </a:r>
            <a:r>
              <a:rPr lang="en-US" dirty="0" smtClean="0">
                <a:solidFill>
                  <a:schemeClr val="accent2"/>
                </a:solidFill>
              </a:rPr>
              <a:t>rapid</a:t>
            </a:r>
            <a:r>
              <a:rPr lang="en-US" dirty="0" smtClean="0"/>
              <a:t> note taking that college courses require.</a:t>
            </a:r>
          </a:p>
          <a:p>
            <a:r>
              <a:rPr lang="en-US" dirty="0" smtClean="0"/>
              <a:t>Anyone who wants to pass this class and graduate high school.</a:t>
            </a:r>
          </a:p>
          <a:p>
            <a:pPr eaLnBrk="1" hangingPunct="1"/>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800" decel="100000"/>
                                        <p:tgtEl>
                                          <p:spTgt spid="35843">
                                            <p:txEl>
                                              <p:pRg st="0" end="0"/>
                                            </p:txEl>
                                          </p:spTgt>
                                        </p:tgtEl>
                                      </p:cBhvr>
                                    </p:animEffect>
                                    <p:anim calcmode="lin" valueType="num">
                                      <p:cBhvr>
                                        <p:cTn id="8" dur="800" decel="100000" fill="hold"/>
                                        <p:tgtEl>
                                          <p:spTgt spid="3584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584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584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584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584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5843">
                                            <p:txEl>
                                              <p:pRg st="1" end="1"/>
                                            </p:txEl>
                                          </p:spTgt>
                                        </p:tgtEl>
                                        <p:attrNameLst>
                                          <p:attrName>style.visibility</p:attrName>
                                        </p:attrNameLst>
                                      </p:cBhvr>
                                      <p:to>
                                        <p:strVal val="visible"/>
                                      </p:to>
                                    </p:set>
                                    <p:animEffect transition="in" filter="fade">
                                      <p:cBhvr>
                                        <p:cTn id="17" dur="800" decel="100000"/>
                                        <p:tgtEl>
                                          <p:spTgt spid="35843">
                                            <p:txEl>
                                              <p:pRg st="1" end="1"/>
                                            </p:txEl>
                                          </p:spTgt>
                                        </p:tgtEl>
                                      </p:cBhvr>
                                    </p:animEffect>
                                    <p:anim calcmode="lin" valueType="num">
                                      <p:cBhvr>
                                        <p:cTn id="18" dur="800" decel="100000" fill="hold"/>
                                        <p:tgtEl>
                                          <p:spTgt spid="35843">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5843">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5843">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5843">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584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5843">
                                            <p:txEl>
                                              <p:pRg st="2" end="2"/>
                                            </p:txEl>
                                          </p:spTgt>
                                        </p:tgtEl>
                                        <p:attrNameLst>
                                          <p:attrName>style.visibility</p:attrName>
                                        </p:attrNameLst>
                                      </p:cBhvr>
                                      <p:to>
                                        <p:strVal val="visible"/>
                                      </p:to>
                                    </p:set>
                                    <p:animEffect transition="in" filter="fade">
                                      <p:cBhvr>
                                        <p:cTn id="27" dur="800" decel="100000"/>
                                        <p:tgtEl>
                                          <p:spTgt spid="35843">
                                            <p:txEl>
                                              <p:pRg st="2" end="2"/>
                                            </p:txEl>
                                          </p:spTgt>
                                        </p:tgtEl>
                                      </p:cBhvr>
                                    </p:animEffect>
                                    <p:anim calcmode="lin" valueType="num">
                                      <p:cBhvr>
                                        <p:cTn id="28" dur="800" decel="100000" fill="hold"/>
                                        <p:tgtEl>
                                          <p:spTgt spid="35843">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5843">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5843">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5843">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584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algn="ctr" eaLnBrk="1" hangingPunct="1"/>
            <a:r>
              <a:rPr lang="en-US" sz="7000" smtClean="0"/>
              <a:t>When?</a:t>
            </a:r>
          </a:p>
        </p:txBody>
      </p:sp>
      <p:sp>
        <p:nvSpPr>
          <p:cNvPr id="21507" name="Rectangle 3"/>
          <p:cNvSpPr>
            <a:spLocks noGrp="1" noChangeArrowheads="1"/>
          </p:cNvSpPr>
          <p:nvPr>
            <p:ph idx="1"/>
          </p:nvPr>
        </p:nvSpPr>
        <p:spPr>
          <a:xfrm>
            <a:off x="762000" y="2362200"/>
            <a:ext cx="8382000" cy="5259388"/>
          </a:xfrm>
        </p:spPr>
        <p:txBody>
          <a:bodyPr/>
          <a:lstStyle/>
          <a:p>
            <a:pPr eaLnBrk="1" hangingPunct="1"/>
            <a:r>
              <a:rPr lang="en-US" smtClean="0"/>
              <a:t>Lecture time: Any time a teacher is</a:t>
            </a:r>
          </a:p>
          <a:p>
            <a:pPr lvl="1" eaLnBrk="1" hangingPunct="1"/>
            <a:r>
              <a:rPr lang="en-US" smtClean="0"/>
              <a:t>in front of the room speaking,</a:t>
            </a:r>
          </a:p>
          <a:p>
            <a:pPr lvl="1" eaLnBrk="1" hangingPunct="1"/>
            <a:r>
              <a:rPr lang="en-US" smtClean="0"/>
              <a:t>presenting a PowerPoint, or</a:t>
            </a:r>
          </a:p>
          <a:p>
            <a:pPr lvl="1" eaLnBrk="1" hangingPunct="1"/>
            <a:r>
              <a:rPr lang="en-US" smtClean="0"/>
              <a:t>writing on the board</a:t>
            </a:r>
          </a:p>
          <a:p>
            <a:pPr lvl="1" eaLnBrk="1" hangingPunct="1">
              <a:buFont typeface="Wingdings" pitchFamily="2" charset="2"/>
              <a:buNone/>
            </a:pPr>
            <a:r>
              <a:rPr lang="en-US" sz="3000" smtClean="0"/>
              <a:t>that information should be taken down.</a:t>
            </a:r>
          </a:p>
          <a:p>
            <a:pPr eaLnBrk="1" hangingPunct="1"/>
            <a:r>
              <a:rPr lang="en-US" smtClean="0"/>
              <a:t>Your instructor has taken the time to write it down, so why shouldn’t you?</a:t>
            </a:r>
          </a:p>
        </p:txBody>
      </p:sp>
      <p:sp>
        <p:nvSpPr>
          <p:cNvPr id="14340" name="Rectangle 5"/>
          <p:cNvSpPr>
            <a:spLocks noChangeArrowheads="1"/>
          </p:cNvSpPr>
          <p:nvPr/>
        </p:nvSpPr>
        <p:spPr bwMode="auto">
          <a:xfrm>
            <a:off x="609600" y="1828800"/>
            <a:ext cx="8001000" cy="457200"/>
          </a:xfrm>
          <a:prstGeom prst="rect">
            <a:avLst/>
          </a:prstGeom>
          <a:noFill/>
          <a:ln w="9525">
            <a:noFill/>
            <a:miter lim="800000"/>
            <a:headEnd/>
            <a:tailEnd/>
          </a:ln>
        </p:spPr>
        <p:txBody>
          <a:bodyPr anchor="b"/>
          <a:lstStyle/>
          <a:p>
            <a:pPr algn="ctr"/>
            <a:r>
              <a:rPr lang="en-US" sz="3200">
                <a:solidFill>
                  <a:schemeClr val="tx2"/>
                </a:solidFill>
              </a:rPr>
              <a:t>When should one use Cornell Notes?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800" decel="100000"/>
                                        <p:tgtEl>
                                          <p:spTgt spid="21507">
                                            <p:txEl>
                                              <p:pRg st="0" end="0"/>
                                            </p:txEl>
                                          </p:spTgt>
                                        </p:tgtEl>
                                      </p:cBhvr>
                                    </p:animEffect>
                                    <p:anim calcmode="lin" valueType="num">
                                      <p:cBhvr>
                                        <p:cTn id="8" dur="800" decel="100000" fill="hold"/>
                                        <p:tgtEl>
                                          <p:spTgt spid="21507">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1507">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1507">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1507">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1507">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21507">
                                            <p:txEl>
                                              <p:pRg st="1" end="1"/>
                                            </p:txEl>
                                          </p:spTgt>
                                        </p:tgtEl>
                                        <p:attrNameLst>
                                          <p:attrName>style.visibility</p:attrName>
                                        </p:attrNameLst>
                                      </p:cBhvr>
                                      <p:to>
                                        <p:strVal val="visible"/>
                                      </p:to>
                                    </p:set>
                                    <p:animEffect transition="in" filter="fade">
                                      <p:cBhvr>
                                        <p:cTn id="15" dur="800" decel="100000"/>
                                        <p:tgtEl>
                                          <p:spTgt spid="21507">
                                            <p:txEl>
                                              <p:pRg st="1" end="1"/>
                                            </p:txEl>
                                          </p:spTgt>
                                        </p:tgtEl>
                                      </p:cBhvr>
                                    </p:animEffect>
                                    <p:anim calcmode="lin" valueType="num">
                                      <p:cBhvr>
                                        <p:cTn id="16" dur="800" decel="100000" fill="hold"/>
                                        <p:tgtEl>
                                          <p:spTgt spid="21507">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21507">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21507">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21507">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21507">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21507">
                                            <p:txEl>
                                              <p:pRg st="2" end="2"/>
                                            </p:txEl>
                                          </p:spTgt>
                                        </p:tgtEl>
                                        <p:attrNameLst>
                                          <p:attrName>style.visibility</p:attrName>
                                        </p:attrNameLst>
                                      </p:cBhvr>
                                      <p:to>
                                        <p:strVal val="visible"/>
                                      </p:to>
                                    </p:set>
                                    <p:animEffect transition="in" filter="fade">
                                      <p:cBhvr>
                                        <p:cTn id="23" dur="800" decel="100000"/>
                                        <p:tgtEl>
                                          <p:spTgt spid="21507">
                                            <p:txEl>
                                              <p:pRg st="2" end="2"/>
                                            </p:txEl>
                                          </p:spTgt>
                                        </p:tgtEl>
                                      </p:cBhvr>
                                    </p:animEffect>
                                    <p:anim calcmode="lin" valueType="num">
                                      <p:cBhvr>
                                        <p:cTn id="24" dur="800" decel="100000" fill="hold"/>
                                        <p:tgtEl>
                                          <p:spTgt spid="21507">
                                            <p:txEl>
                                              <p:pRg st="2" end="2"/>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21507">
                                            <p:txEl>
                                              <p:pRg st="2" end="2"/>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21507">
                                            <p:txEl>
                                              <p:pRg st="2" end="2"/>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21507">
                                            <p:txEl>
                                              <p:pRg st="2" end="2"/>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21507">
                                            <p:txEl>
                                              <p:pRg st="2" end="2"/>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21507">
                                            <p:txEl>
                                              <p:pRg st="3" end="3"/>
                                            </p:txEl>
                                          </p:spTgt>
                                        </p:tgtEl>
                                        <p:attrNameLst>
                                          <p:attrName>style.visibility</p:attrName>
                                        </p:attrNameLst>
                                      </p:cBhvr>
                                      <p:to>
                                        <p:strVal val="visible"/>
                                      </p:to>
                                    </p:set>
                                    <p:animEffect transition="in" filter="fade">
                                      <p:cBhvr>
                                        <p:cTn id="31" dur="800" decel="100000"/>
                                        <p:tgtEl>
                                          <p:spTgt spid="21507">
                                            <p:txEl>
                                              <p:pRg st="3" end="3"/>
                                            </p:txEl>
                                          </p:spTgt>
                                        </p:tgtEl>
                                      </p:cBhvr>
                                    </p:animEffect>
                                    <p:anim calcmode="lin" valueType="num">
                                      <p:cBhvr>
                                        <p:cTn id="32" dur="800" decel="100000" fill="hold"/>
                                        <p:tgtEl>
                                          <p:spTgt spid="21507">
                                            <p:txEl>
                                              <p:pRg st="3" end="3"/>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21507">
                                            <p:txEl>
                                              <p:pRg st="3" end="3"/>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21507">
                                            <p:txEl>
                                              <p:pRg st="3" end="3"/>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21507">
                                            <p:txEl>
                                              <p:pRg st="3" end="3"/>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21507">
                                            <p:txEl>
                                              <p:pRg st="3" end="3"/>
                                            </p:txEl>
                                          </p:spTgt>
                                        </p:tgtEl>
                                        <p:attrNameLst>
                                          <p:attrName>ppt_y</p:attrName>
                                        </p:attrNameLst>
                                      </p:cBhvr>
                                      <p:tavLst>
                                        <p:tav tm="0">
                                          <p:val>
                                            <p:strVal val="#ppt_y+0.1"/>
                                          </p:val>
                                        </p:tav>
                                        <p:tav tm="100000">
                                          <p:val>
                                            <p:strVal val="#ppt_y"/>
                                          </p:val>
                                        </p:tav>
                                      </p:tavLst>
                                    </p:anim>
                                  </p:childTnLst>
                                </p:cTn>
                              </p:par>
                              <p:par>
                                <p:cTn id="37" presetID="30" presetClass="entr" presetSubtype="0" fill="hold" nodeType="withEffect">
                                  <p:stCondLst>
                                    <p:cond delay="0"/>
                                  </p:stCondLst>
                                  <p:childTnLst>
                                    <p:set>
                                      <p:cBhvr>
                                        <p:cTn id="38" dur="1" fill="hold">
                                          <p:stCondLst>
                                            <p:cond delay="0"/>
                                          </p:stCondLst>
                                        </p:cTn>
                                        <p:tgtEl>
                                          <p:spTgt spid="21507">
                                            <p:txEl>
                                              <p:pRg st="4" end="4"/>
                                            </p:txEl>
                                          </p:spTgt>
                                        </p:tgtEl>
                                        <p:attrNameLst>
                                          <p:attrName>style.visibility</p:attrName>
                                        </p:attrNameLst>
                                      </p:cBhvr>
                                      <p:to>
                                        <p:strVal val="visible"/>
                                      </p:to>
                                    </p:set>
                                    <p:animEffect transition="in" filter="fade">
                                      <p:cBhvr>
                                        <p:cTn id="39" dur="800" decel="100000"/>
                                        <p:tgtEl>
                                          <p:spTgt spid="21507">
                                            <p:txEl>
                                              <p:pRg st="4" end="4"/>
                                            </p:txEl>
                                          </p:spTgt>
                                        </p:tgtEl>
                                      </p:cBhvr>
                                    </p:animEffect>
                                    <p:anim calcmode="lin" valueType="num">
                                      <p:cBhvr>
                                        <p:cTn id="40" dur="800" decel="100000" fill="hold"/>
                                        <p:tgtEl>
                                          <p:spTgt spid="21507">
                                            <p:txEl>
                                              <p:pRg st="4" end="4"/>
                                            </p:txEl>
                                          </p:spTgt>
                                        </p:tgtEl>
                                        <p:attrNameLst>
                                          <p:attrName>style.rotation</p:attrName>
                                        </p:attrNameLst>
                                      </p:cBhvr>
                                      <p:tavLst>
                                        <p:tav tm="0">
                                          <p:val>
                                            <p:fltVal val="-90"/>
                                          </p:val>
                                        </p:tav>
                                        <p:tav tm="100000">
                                          <p:val>
                                            <p:fltVal val="0"/>
                                          </p:val>
                                        </p:tav>
                                      </p:tavLst>
                                    </p:anim>
                                    <p:anim calcmode="lin" valueType="num">
                                      <p:cBhvr>
                                        <p:cTn id="41" dur="800" decel="100000" fill="hold"/>
                                        <p:tgtEl>
                                          <p:spTgt spid="21507">
                                            <p:txEl>
                                              <p:pRg st="4" end="4"/>
                                            </p:txEl>
                                          </p:spTgt>
                                        </p:tgtEl>
                                        <p:attrNameLst>
                                          <p:attrName>ppt_x</p:attrName>
                                        </p:attrNameLst>
                                      </p:cBhvr>
                                      <p:tavLst>
                                        <p:tav tm="0">
                                          <p:val>
                                            <p:strVal val="#ppt_x+0.4"/>
                                          </p:val>
                                        </p:tav>
                                        <p:tav tm="100000">
                                          <p:val>
                                            <p:strVal val="#ppt_x-0.05"/>
                                          </p:val>
                                        </p:tav>
                                      </p:tavLst>
                                    </p:anim>
                                    <p:anim calcmode="lin" valueType="num">
                                      <p:cBhvr>
                                        <p:cTn id="42" dur="800" decel="100000" fill="hold"/>
                                        <p:tgtEl>
                                          <p:spTgt spid="21507">
                                            <p:txEl>
                                              <p:pRg st="4" end="4"/>
                                            </p:txEl>
                                          </p:spTgt>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21507">
                                            <p:txEl>
                                              <p:pRg st="4" end="4"/>
                                            </p:txEl>
                                          </p:spTgt>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21507">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0" presetClass="entr" presetSubtype="0" fill="hold" nodeType="clickEffect">
                                  <p:stCondLst>
                                    <p:cond delay="0"/>
                                  </p:stCondLst>
                                  <p:childTnLst>
                                    <p:set>
                                      <p:cBhvr>
                                        <p:cTn id="48" dur="1" fill="hold">
                                          <p:stCondLst>
                                            <p:cond delay="0"/>
                                          </p:stCondLst>
                                        </p:cTn>
                                        <p:tgtEl>
                                          <p:spTgt spid="21507">
                                            <p:txEl>
                                              <p:pRg st="5" end="5"/>
                                            </p:txEl>
                                          </p:spTgt>
                                        </p:tgtEl>
                                        <p:attrNameLst>
                                          <p:attrName>style.visibility</p:attrName>
                                        </p:attrNameLst>
                                      </p:cBhvr>
                                      <p:to>
                                        <p:strVal val="visible"/>
                                      </p:to>
                                    </p:set>
                                    <p:animEffect transition="in" filter="fade">
                                      <p:cBhvr>
                                        <p:cTn id="49" dur="800" decel="100000"/>
                                        <p:tgtEl>
                                          <p:spTgt spid="21507">
                                            <p:txEl>
                                              <p:pRg st="5" end="5"/>
                                            </p:txEl>
                                          </p:spTgt>
                                        </p:tgtEl>
                                      </p:cBhvr>
                                    </p:animEffect>
                                    <p:anim calcmode="lin" valueType="num">
                                      <p:cBhvr>
                                        <p:cTn id="50" dur="800" decel="100000" fill="hold"/>
                                        <p:tgtEl>
                                          <p:spTgt spid="21507">
                                            <p:txEl>
                                              <p:pRg st="5" end="5"/>
                                            </p:txEl>
                                          </p:spTgt>
                                        </p:tgtEl>
                                        <p:attrNameLst>
                                          <p:attrName>style.rotation</p:attrName>
                                        </p:attrNameLst>
                                      </p:cBhvr>
                                      <p:tavLst>
                                        <p:tav tm="0">
                                          <p:val>
                                            <p:fltVal val="-90"/>
                                          </p:val>
                                        </p:tav>
                                        <p:tav tm="100000">
                                          <p:val>
                                            <p:fltVal val="0"/>
                                          </p:val>
                                        </p:tav>
                                      </p:tavLst>
                                    </p:anim>
                                    <p:anim calcmode="lin" valueType="num">
                                      <p:cBhvr>
                                        <p:cTn id="51" dur="800" decel="100000" fill="hold"/>
                                        <p:tgtEl>
                                          <p:spTgt spid="21507">
                                            <p:txEl>
                                              <p:pRg st="5" end="5"/>
                                            </p:txEl>
                                          </p:spTgt>
                                        </p:tgtEl>
                                        <p:attrNameLst>
                                          <p:attrName>ppt_x</p:attrName>
                                        </p:attrNameLst>
                                      </p:cBhvr>
                                      <p:tavLst>
                                        <p:tav tm="0">
                                          <p:val>
                                            <p:strVal val="#ppt_x+0.4"/>
                                          </p:val>
                                        </p:tav>
                                        <p:tav tm="100000">
                                          <p:val>
                                            <p:strVal val="#ppt_x-0.05"/>
                                          </p:val>
                                        </p:tav>
                                      </p:tavLst>
                                    </p:anim>
                                    <p:anim calcmode="lin" valueType="num">
                                      <p:cBhvr>
                                        <p:cTn id="52" dur="800" decel="100000" fill="hold"/>
                                        <p:tgtEl>
                                          <p:spTgt spid="21507">
                                            <p:txEl>
                                              <p:pRg st="5" end="5"/>
                                            </p:txEl>
                                          </p:spTgt>
                                        </p:tgtEl>
                                        <p:attrNameLst>
                                          <p:attrName>ppt_y</p:attrName>
                                        </p:attrNameLst>
                                      </p:cBhvr>
                                      <p:tavLst>
                                        <p:tav tm="0">
                                          <p:val>
                                            <p:strVal val="#ppt_y-0.4"/>
                                          </p:val>
                                        </p:tav>
                                        <p:tav tm="100000">
                                          <p:val>
                                            <p:strVal val="#ppt_y+0.1"/>
                                          </p:val>
                                        </p:tav>
                                      </p:tavLst>
                                    </p:anim>
                                    <p:anim calcmode="lin" valueType="num">
                                      <p:cBhvr>
                                        <p:cTn id="53" dur="200" accel="100000" fill="hold">
                                          <p:stCondLst>
                                            <p:cond delay="800"/>
                                          </p:stCondLst>
                                        </p:cTn>
                                        <p:tgtEl>
                                          <p:spTgt spid="21507">
                                            <p:txEl>
                                              <p:pRg st="5" end="5"/>
                                            </p:txEl>
                                          </p:spTgt>
                                        </p:tgtEl>
                                        <p:attrNameLst>
                                          <p:attrName>ppt_x</p:attrName>
                                        </p:attrNameLst>
                                      </p:cBhvr>
                                      <p:tavLst>
                                        <p:tav tm="0">
                                          <p:val>
                                            <p:strVal val="#ppt_x-0.05"/>
                                          </p:val>
                                        </p:tav>
                                        <p:tav tm="100000">
                                          <p:val>
                                            <p:strVal val="#ppt_x"/>
                                          </p:val>
                                        </p:tav>
                                      </p:tavLst>
                                    </p:anim>
                                    <p:anim calcmode="lin" valueType="num">
                                      <p:cBhvr>
                                        <p:cTn id="54" dur="200" accel="100000" fill="hold">
                                          <p:stCondLst>
                                            <p:cond delay="800"/>
                                          </p:stCondLst>
                                        </p:cTn>
                                        <p:tgtEl>
                                          <p:spTgt spid="21507">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TotalTime>
  <Words>1171</Words>
  <Application>Microsoft Office PowerPoint</Application>
  <PresentationFormat>On-screen Show (4:3)</PresentationFormat>
  <Paragraphs>155</Paragraphs>
  <Slides>25</Slides>
  <Notes>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Trek</vt:lpstr>
      <vt:lpstr>Slide 1</vt:lpstr>
      <vt:lpstr>Problems with taking notes</vt:lpstr>
      <vt:lpstr>Slide 3</vt:lpstr>
      <vt:lpstr>Slide 4</vt:lpstr>
      <vt:lpstr>Cornell-Style Note Taking</vt:lpstr>
      <vt:lpstr>What?</vt:lpstr>
      <vt:lpstr>Who?</vt:lpstr>
      <vt:lpstr>Who?</vt:lpstr>
      <vt:lpstr>When?</vt:lpstr>
      <vt:lpstr>Teacher Clues</vt:lpstr>
      <vt:lpstr>Why?</vt:lpstr>
      <vt:lpstr>Why?</vt:lpstr>
      <vt:lpstr>Why?</vt:lpstr>
      <vt:lpstr>How?</vt:lpstr>
      <vt:lpstr>Cornell Notes</vt:lpstr>
      <vt:lpstr>Abbreviation Exercise Abbreviate the following lines  so they still make sense</vt:lpstr>
      <vt:lpstr>Abbreviation Exercise Answers</vt:lpstr>
      <vt:lpstr>Slide 18</vt:lpstr>
      <vt:lpstr>Where?</vt:lpstr>
      <vt:lpstr>Cornell Notes in 5 Easy Steps</vt:lpstr>
      <vt:lpstr>Step 2: Revise</vt:lpstr>
      <vt:lpstr>Tips when revising</vt:lpstr>
      <vt:lpstr>Step 3:  Recite</vt:lpstr>
      <vt:lpstr>Slide 24</vt:lpstr>
      <vt:lpstr>Step 5:  Review</vt:lpstr>
    </vt:vector>
  </TitlesOfParts>
  <Company>Sampson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SCS</dc:creator>
  <cp:lastModifiedBy>SCS</cp:lastModifiedBy>
  <cp:revision>1</cp:revision>
  <dcterms:created xsi:type="dcterms:W3CDTF">2013-02-07T13:55:03Z</dcterms:created>
  <dcterms:modified xsi:type="dcterms:W3CDTF">2013-02-07T14:02:33Z</dcterms:modified>
</cp:coreProperties>
</file>