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59" r:id="rId5"/>
    <p:sldId id="257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9B2E17D-FD28-47C7-8F6B-B81909DC4586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6E1BC5-19F5-4B6F-AAD8-E33A305A136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E17D-FD28-47C7-8F6B-B81909DC4586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1BC5-19F5-4B6F-AAD8-E33A305A1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E17D-FD28-47C7-8F6B-B81909DC4586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1BC5-19F5-4B6F-AAD8-E33A305A1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E17D-FD28-47C7-8F6B-B81909DC4586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1BC5-19F5-4B6F-AAD8-E33A305A1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E17D-FD28-47C7-8F6B-B81909DC4586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1BC5-19F5-4B6F-AAD8-E33A305A1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E17D-FD28-47C7-8F6B-B81909DC4586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1BC5-19F5-4B6F-AAD8-E33A305A136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E17D-FD28-47C7-8F6B-B81909DC4586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1BC5-19F5-4B6F-AAD8-E33A305A1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E17D-FD28-47C7-8F6B-B81909DC4586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1BC5-19F5-4B6F-AAD8-E33A305A1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E17D-FD28-47C7-8F6B-B81909DC4586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1BC5-19F5-4B6F-AAD8-E33A305A1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E17D-FD28-47C7-8F6B-B81909DC4586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1BC5-19F5-4B6F-AAD8-E33A305A136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E17D-FD28-47C7-8F6B-B81909DC4586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1BC5-19F5-4B6F-AAD8-E33A305A1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9B2E17D-FD28-47C7-8F6B-B81909DC4586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66E1BC5-19F5-4B6F-AAD8-E33A305A13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Reports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240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1066800"/>
          </a:xfrm>
        </p:spPr>
        <p:txBody>
          <a:bodyPr/>
          <a:lstStyle/>
          <a:p>
            <a:r>
              <a:rPr lang="en-US" dirty="0" smtClean="0"/>
              <a:t>Procedure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6777317" cy="408002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Use complete sentences in paragraph form.</a:t>
            </a:r>
          </a:p>
          <a:p>
            <a:r>
              <a:rPr lang="en-US" dirty="0" smtClean="0"/>
              <a:t>Do not use I, we, us, etc. </a:t>
            </a:r>
          </a:p>
          <a:p>
            <a:r>
              <a:rPr lang="en-US" dirty="0" smtClean="0"/>
              <a:t>Explain how to exactly replicate the experiment, but do not say Step 1.</a:t>
            </a:r>
          </a:p>
          <a:p>
            <a:r>
              <a:rPr lang="en-US" dirty="0" smtClean="0"/>
              <a:t>Be care of being redundant. If a procedure is completed multiple times:</a:t>
            </a:r>
          </a:p>
          <a:p>
            <a:pPr lvl="1"/>
            <a:r>
              <a:rPr lang="en-US" dirty="0" smtClean="0"/>
              <a:t>In trial two, the baking soda is replaced with corn starch, and the previous procedure is repeated. </a:t>
            </a:r>
          </a:p>
          <a:p>
            <a:r>
              <a:rPr lang="en-US" dirty="0" smtClean="0"/>
              <a:t>Do not include any data or results in this section.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192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47800"/>
            <a:ext cx="6777317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Short paragraph that highlights what you want the reader to focus on: maximum values, minimum values, trends, averages, and outliers. </a:t>
            </a:r>
          </a:p>
          <a:p>
            <a:pPr lvl="1"/>
            <a:r>
              <a:rPr lang="en-US" dirty="0" smtClean="0"/>
              <a:t>Do not explain why here; that is discussion.</a:t>
            </a:r>
          </a:p>
          <a:p>
            <a:r>
              <a:rPr lang="en-US" dirty="0" smtClean="0"/>
              <a:t>Graphs</a:t>
            </a:r>
          </a:p>
          <a:p>
            <a:pPr lvl="1"/>
            <a:r>
              <a:rPr lang="en-US" dirty="0" smtClean="0"/>
              <a:t>Use Excel or similar computer program. </a:t>
            </a:r>
          </a:p>
          <a:p>
            <a:pPr lvl="1"/>
            <a:r>
              <a:rPr lang="en-US" dirty="0" smtClean="0"/>
              <a:t>Graphs are included after the discussion and labeled Figure 1, Figure 2, and referred to in the results paragraph.</a:t>
            </a:r>
          </a:p>
          <a:p>
            <a:pPr lvl="1"/>
            <a:r>
              <a:rPr lang="en-US" dirty="0" smtClean="0"/>
              <a:t>Title: explains the graph.</a:t>
            </a:r>
          </a:p>
          <a:p>
            <a:pPr lvl="2"/>
            <a:r>
              <a:rPr lang="en-US" dirty="0" smtClean="0"/>
              <a:t>Effect of Temperature on Mood in Middle School Students</a:t>
            </a:r>
          </a:p>
          <a:p>
            <a:pPr lvl="1"/>
            <a:r>
              <a:rPr lang="en-US" dirty="0" smtClean="0"/>
              <a:t>Label Axis and Use Units</a:t>
            </a:r>
          </a:p>
          <a:p>
            <a:pPr lvl="1"/>
            <a:r>
              <a:rPr lang="en-US" dirty="0" smtClean="0"/>
              <a:t>Generally, use a scatter plot for trends.  Bar graphs are for comparisons.</a:t>
            </a:r>
          </a:p>
          <a:p>
            <a:pPr lvl="1"/>
            <a:r>
              <a:rPr lang="en-US" dirty="0" smtClean="0"/>
              <a:t>Do not use both a data table and a graph.  If you can graph it, always go with the graph.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943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24000"/>
            <a:ext cx="6777317" cy="430862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Why did you do this experiment?</a:t>
            </a:r>
            <a:endParaRPr lang="en-US" dirty="0"/>
          </a:p>
          <a:p>
            <a:pPr lvl="1"/>
            <a:r>
              <a:rPr lang="en-US" dirty="0" smtClean="0"/>
              <a:t>Explain what your result imply.</a:t>
            </a:r>
          </a:p>
          <a:p>
            <a:r>
              <a:rPr lang="en-US" dirty="0" smtClean="0"/>
              <a:t>Was your hypothesis correct? </a:t>
            </a:r>
          </a:p>
          <a:p>
            <a:pPr lvl="1"/>
            <a:r>
              <a:rPr lang="en-US" dirty="0" smtClean="0"/>
              <a:t>If not, what do you think the answer was?</a:t>
            </a:r>
          </a:p>
          <a:p>
            <a:r>
              <a:rPr lang="en-US" dirty="0" smtClean="0"/>
              <a:t>Errors and how to improve or eliminate those.</a:t>
            </a:r>
          </a:p>
          <a:p>
            <a:r>
              <a:rPr lang="en-US" dirty="0" smtClean="0"/>
              <a:t>Improvements or modifications of interest that could be done to the experiment. </a:t>
            </a:r>
          </a:p>
          <a:p>
            <a:r>
              <a:rPr lang="en-US" dirty="0" smtClean="0"/>
              <a:t>How does this relate to the real world?</a:t>
            </a:r>
          </a:p>
          <a:p>
            <a:pPr lvl="1"/>
            <a:r>
              <a:rPr lang="en-US" dirty="0" smtClean="0"/>
              <a:t>Make a connection with the experiment to some aspect outside the classroom. </a:t>
            </a:r>
          </a:p>
          <a:p>
            <a:r>
              <a:rPr lang="en-US" dirty="0" smtClean="0"/>
              <a:t>Conclusion Paragraph: Sum up the entire paper/experiment in a paragraph. </a:t>
            </a:r>
          </a:p>
          <a:p>
            <a:pPr lvl="1"/>
            <a:r>
              <a:rPr lang="en-US" dirty="0" smtClean="0"/>
              <a:t>Do not introduce new ideas in last paragraph.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894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724400"/>
          </a:xfrm>
        </p:spPr>
        <p:txBody>
          <a:bodyPr/>
          <a:lstStyle/>
          <a:p>
            <a:r>
              <a:rPr lang="en-US" dirty="0" smtClean="0"/>
              <a:t>No personal pronouns (i.e. I, me, us, you, our, etc.)</a:t>
            </a:r>
          </a:p>
          <a:p>
            <a:pPr lvl="1"/>
            <a:r>
              <a:rPr lang="en-US" dirty="0" smtClean="0"/>
              <a:t>Not: I massed the sample.</a:t>
            </a:r>
          </a:p>
          <a:p>
            <a:pPr lvl="1"/>
            <a:r>
              <a:rPr lang="en-US" dirty="0" smtClean="0"/>
              <a:t>Instead: The sample was massed. </a:t>
            </a:r>
          </a:p>
          <a:p>
            <a:pPr lvl="2"/>
            <a:r>
              <a:rPr lang="en-US" dirty="0" smtClean="0"/>
              <a:t>Rationale: The focus of the paper is the experiment, not you.</a:t>
            </a:r>
          </a:p>
          <a:p>
            <a:r>
              <a:rPr lang="en-US" dirty="0" smtClean="0"/>
              <a:t>Less is more.</a:t>
            </a:r>
          </a:p>
          <a:p>
            <a:pPr lvl="1"/>
            <a:r>
              <a:rPr lang="en-US" dirty="0" smtClean="0"/>
              <a:t>Do not repeat thoughts.</a:t>
            </a:r>
          </a:p>
          <a:p>
            <a:pPr lvl="1"/>
            <a:r>
              <a:rPr lang="en-US" dirty="0" smtClean="0"/>
              <a:t>Be concise.</a:t>
            </a:r>
          </a:p>
          <a:p>
            <a:pPr lvl="1"/>
            <a:r>
              <a:rPr lang="en-US" dirty="0" smtClean="0"/>
              <a:t>This is not creative writing, but scientific writing.</a:t>
            </a:r>
          </a:p>
          <a:p>
            <a:pPr lvl="2"/>
            <a:r>
              <a:rPr lang="en-US" dirty="0" smtClean="0"/>
              <a:t>Be direct with thoughts and ideas. 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5639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Semantics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 Point Font</a:t>
            </a:r>
          </a:p>
          <a:p>
            <a:r>
              <a:rPr lang="en-US" dirty="0" smtClean="0"/>
              <a:t>1 Inch Margins</a:t>
            </a:r>
          </a:p>
          <a:p>
            <a:r>
              <a:rPr lang="en-US" dirty="0" smtClean="0"/>
              <a:t>Everything is double spaced, except the abstract (single spaced)</a:t>
            </a:r>
          </a:p>
          <a:p>
            <a:r>
              <a:rPr lang="en-US" dirty="0" smtClean="0"/>
              <a:t>Times New Roman or similar font</a:t>
            </a:r>
          </a:p>
          <a:p>
            <a:r>
              <a:rPr lang="en-US" dirty="0" smtClean="0"/>
              <a:t>Individually completed (unless specified)</a:t>
            </a:r>
          </a:p>
          <a:p>
            <a:r>
              <a:rPr lang="en-US" dirty="0" smtClean="0"/>
              <a:t>Well written papers generally are 4-7 pages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99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get/got</a:t>
            </a:r>
          </a:p>
          <a:p>
            <a:r>
              <a:rPr lang="en-US" dirty="0" smtClean="0"/>
              <a:t>Do not say “Thank you”</a:t>
            </a:r>
          </a:p>
          <a:p>
            <a:r>
              <a:rPr lang="en-US" dirty="0" smtClean="0"/>
              <a:t>Transition between paragraphs</a:t>
            </a:r>
          </a:p>
          <a:p>
            <a:r>
              <a:rPr lang="en-US" dirty="0" smtClean="0"/>
              <a:t>No new ideas in conclusion paragraph</a:t>
            </a:r>
          </a:p>
          <a:p>
            <a:r>
              <a:rPr lang="en-US" dirty="0" smtClean="0"/>
              <a:t>Grammar is vital</a:t>
            </a:r>
          </a:p>
          <a:p>
            <a:r>
              <a:rPr lang="en-US" dirty="0" smtClean="0"/>
              <a:t>Learn to use commas</a:t>
            </a:r>
          </a:p>
          <a:p>
            <a:r>
              <a:rPr lang="en-US" dirty="0" smtClean="0"/>
              <a:t>Proofread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638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Paper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</a:p>
          <a:p>
            <a:r>
              <a:rPr lang="en-US" dirty="0" smtClean="0"/>
              <a:t>Abstract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Procedure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Discussion</a:t>
            </a:r>
          </a:p>
          <a:p>
            <a:pPr lvl="1"/>
            <a:r>
              <a:rPr lang="en-US" dirty="0" smtClean="0"/>
              <a:t>Title of paper and each section title should be in bold font.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452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Header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6400"/>
            <a:ext cx="6777317" cy="4156229"/>
          </a:xfrm>
        </p:spPr>
        <p:txBody>
          <a:bodyPr/>
          <a:lstStyle/>
          <a:p>
            <a:r>
              <a:rPr lang="en-US" dirty="0" smtClean="0"/>
              <a:t>Page One: In top right corner, as a header, have your full name, course, and date single spaced.</a:t>
            </a:r>
          </a:p>
          <a:p>
            <a:pPr marL="365760" lvl="1" indent="0" algn="r">
              <a:buNone/>
            </a:pPr>
            <a:r>
              <a:rPr lang="en-US" dirty="0" smtClean="0"/>
              <a:t>Karen Collier</a:t>
            </a:r>
          </a:p>
          <a:p>
            <a:pPr marL="365760" lvl="1" indent="0" algn="r">
              <a:buNone/>
            </a:pPr>
            <a:r>
              <a:rPr lang="en-US" dirty="0" smtClean="0"/>
              <a:t>Honor Chemistry</a:t>
            </a:r>
          </a:p>
          <a:p>
            <a:pPr marL="365760" lvl="1" indent="0" algn="r">
              <a:buNone/>
            </a:pPr>
            <a:r>
              <a:rPr lang="en-US" dirty="0" smtClean="0"/>
              <a:t>September 29, 2014</a:t>
            </a:r>
          </a:p>
          <a:p>
            <a:pPr marL="365760" lvl="1" indent="0" algn="r">
              <a:buNone/>
            </a:pPr>
            <a:endParaRPr lang="en-US" dirty="0" smtClean="0"/>
          </a:p>
          <a:p>
            <a:r>
              <a:rPr lang="en-US" dirty="0" smtClean="0"/>
              <a:t>Other Pages: First Initial and page number in top right corner.</a:t>
            </a:r>
          </a:p>
          <a:p>
            <a:pPr marL="685800" lvl="2" indent="0" algn="r">
              <a:buNone/>
            </a:pPr>
            <a:r>
              <a:rPr lang="en-US" dirty="0" smtClean="0"/>
              <a:t>K. Collier 2</a:t>
            </a:r>
          </a:p>
          <a:p>
            <a:pPr lvl="6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355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Should explain the purpose of the experiment.</a:t>
            </a:r>
          </a:p>
          <a:p>
            <a:r>
              <a:rPr lang="en-US" dirty="0" smtClean="0"/>
              <a:t>Okay to be creative, but not so abstract no one will understand.</a:t>
            </a:r>
          </a:p>
          <a:p>
            <a:pPr lvl="1"/>
            <a:r>
              <a:rPr lang="en-US" dirty="0" smtClean="0"/>
              <a:t>The Sticky Truth: The Percent of Sugar in Bubble Gum</a:t>
            </a:r>
          </a:p>
          <a:p>
            <a:pPr lvl="1"/>
            <a:r>
              <a:rPr lang="en-US" dirty="0" smtClean="0"/>
              <a:t>The Heat is On: The Effect of Temperature of Heart Rate after Exercise in High School Students</a:t>
            </a:r>
          </a:p>
          <a:p>
            <a:r>
              <a:rPr lang="en-US" dirty="0" smtClean="0"/>
              <a:t>As a last resort, if you cannot think of anything else, restate the name of the experiment. </a:t>
            </a:r>
          </a:p>
        </p:txBody>
      </p:sp>
    </p:spTree>
    <p:extLst>
      <p:ext uri="{BB962C8B-B14F-4D97-AF65-F5344CB8AC3E}">
        <p14:creationId xmlns:p14="http://schemas.microsoft.com/office/powerpoint/2010/main" val="922249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Abstract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47800"/>
            <a:ext cx="6777317" cy="438482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single paragraph that provides enough incite into the paper to have the reader determine if they wish to read it. </a:t>
            </a:r>
          </a:p>
          <a:p>
            <a:r>
              <a:rPr lang="en-US" dirty="0" smtClean="0"/>
              <a:t>Scientific Method in a concise statement. </a:t>
            </a:r>
          </a:p>
          <a:p>
            <a:pPr lvl="1"/>
            <a:r>
              <a:rPr lang="en-US" dirty="0" smtClean="0"/>
              <a:t>Observation: What is the problem?</a:t>
            </a:r>
          </a:p>
          <a:p>
            <a:pPr lvl="1"/>
            <a:r>
              <a:rPr lang="en-US" dirty="0" smtClean="0"/>
              <a:t>Hypothesis: What is the expected outcome?</a:t>
            </a:r>
          </a:p>
          <a:p>
            <a:pPr lvl="1"/>
            <a:r>
              <a:rPr lang="en-US" dirty="0" smtClean="0"/>
              <a:t>Procedure: One to two sentence to have reader understand the premise of experiment. </a:t>
            </a:r>
          </a:p>
          <a:p>
            <a:pPr lvl="1"/>
            <a:r>
              <a:rPr lang="en-US" dirty="0" smtClean="0"/>
              <a:t>Result: Raw information.</a:t>
            </a:r>
          </a:p>
          <a:p>
            <a:pPr lvl="2"/>
            <a:r>
              <a:rPr lang="en-US" dirty="0" smtClean="0"/>
              <a:t>Tobacco plants grew at faster rates with fertilizer. </a:t>
            </a:r>
          </a:p>
          <a:p>
            <a:pPr lvl="1"/>
            <a:r>
              <a:rPr lang="en-US" dirty="0" smtClean="0"/>
              <a:t>Conclusion: One or two sentences of what the results mean and was the hypothesis supported.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5466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6777317" cy="408002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Has nothing really to do with the experiment.</a:t>
            </a:r>
          </a:p>
          <a:p>
            <a:r>
              <a:rPr lang="en-US" dirty="0" smtClean="0"/>
              <a:t>Provides reader with background information needed to understand the science behind the experiment.</a:t>
            </a:r>
          </a:p>
          <a:p>
            <a:r>
              <a:rPr lang="en-US" dirty="0" smtClean="0"/>
              <a:t>Depending on writing style, introduction is usually about 1 to 2 pages.</a:t>
            </a:r>
          </a:p>
          <a:p>
            <a:r>
              <a:rPr lang="en-US" dirty="0" smtClean="0"/>
              <a:t>It is the science behind the experiment.</a:t>
            </a:r>
          </a:p>
          <a:p>
            <a:pPr lvl="1"/>
            <a:r>
              <a:rPr lang="en-US" dirty="0" smtClean="0"/>
              <a:t>Explain the functions of the circulatory system.</a:t>
            </a:r>
          </a:p>
          <a:p>
            <a:pPr lvl="1"/>
            <a:r>
              <a:rPr lang="en-US" dirty="0" smtClean="0"/>
              <a:t>What is molar mass, and how is calculated?</a:t>
            </a:r>
          </a:p>
          <a:p>
            <a:r>
              <a:rPr lang="en-US" dirty="0" smtClean="0"/>
              <a:t>Do not copy the textbook or have choppy sentences.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2062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159</TotalTime>
  <Words>754</Words>
  <Application>Microsoft Office PowerPoint</Application>
  <PresentationFormat>On-screen Show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Lab Reports</vt:lpstr>
      <vt:lpstr>Semantics</vt:lpstr>
      <vt:lpstr>More Semantics </vt:lpstr>
      <vt:lpstr>Other Things</vt:lpstr>
      <vt:lpstr>Parts of the Paper </vt:lpstr>
      <vt:lpstr>Header </vt:lpstr>
      <vt:lpstr>Title</vt:lpstr>
      <vt:lpstr>Abstract </vt:lpstr>
      <vt:lpstr>Introduction</vt:lpstr>
      <vt:lpstr>Procedure </vt:lpstr>
      <vt:lpstr>Results</vt:lpstr>
      <vt:lpstr>Discussion</vt:lpstr>
    </vt:vector>
  </TitlesOfParts>
  <Company>Sampson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Reports</dc:title>
  <dc:creator>Karen Collier</dc:creator>
  <cp:lastModifiedBy>Karen Collier</cp:lastModifiedBy>
  <cp:revision>5</cp:revision>
  <dcterms:created xsi:type="dcterms:W3CDTF">2014-08-20T17:19:30Z</dcterms:created>
  <dcterms:modified xsi:type="dcterms:W3CDTF">2014-08-20T19:59:06Z</dcterms:modified>
</cp:coreProperties>
</file>