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4836CF-3E2E-487F-83AF-3EB02A596219}" type="datetimeFigureOut">
              <a:rPr lang="en-US" smtClean="0"/>
              <a:pPr/>
              <a:t>5/1/2009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BFC001-72D8-495F-99FE-8CFE93BD4D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Colligative Properties of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Colligative Properties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property that depends only upon the number of solute particles, </a:t>
            </a:r>
            <a:r>
              <a:rPr lang="en-US" dirty="0" smtClean="0"/>
              <a:t>and </a:t>
            </a:r>
            <a:r>
              <a:rPr lang="en-US" dirty="0" smtClean="0"/>
              <a:t>not upon their identity </a:t>
            </a:r>
          </a:p>
          <a:p>
            <a:pPr lvl="1"/>
            <a:r>
              <a:rPr lang="en-US" dirty="0" smtClean="0"/>
              <a:t>Vapor-Pressure Lowering</a:t>
            </a:r>
          </a:p>
          <a:p>
            <a:pPr lvl="1"/>
            <a:r>
              <a:rPr lang="en-US" dirty="0" smtClean="0"/>
              <a:t>Boiling Point Elevation</a:t>
            </a:r>
          </a:p>
          <a:p>
            <a:pPr lvl="1"/>
            <a:r>
              <a:rPr lang="en-US" dirty="0" smtClean="0"/>
              <a:t>Freezing Point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solution with nonvolatile solute has a lower vapor pressure than the pure solvent</a:t>
            </a:r>
          </a:p>
          <a:p>
            <a:r>
              <a:rPr lang="en-US" dirty="0" smtClean="0"/>
              <a:t>Decrease in a solution’s vapor pressure is proportional to the # of solute particles in solutions</a:t>
            </a:r>
          </a:p>
          <a:p>
            <a:r>
              <a:rPr lang="en-US" dirty="0" smtClean="0"/>
              <a:t>Example 0.10M solute in 1000g 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glucose </a:t>
            </a:r>
            <a:r>
              <a:rPr lang="en-US" dirty="0" smtClean="0">
                <a:sym typeface="Wingdings" pitchFamily="2" charset="2"/>
              </a:rPr>
              <a:t> glucose (1 particle)</a:t>
            </a:r>
            <a:endParaRPr lang="en-US" dirty="0" smtClean="0"/>
          </a:p>
          <a:p>
            <a:pPr lvl="1"/>
            <a:r>
              <a:rPr lang="en-US" dirty="0" smtClean="0"/>
              <a:t>NaCl </a:t>
            </a:r>
            <a:r>
              <a:rPr lang="en-US" dirty="0" smtClean="0">
                <a:sym typeface="Wingdings" pitchFamily="2" charset="2"/>
              </a:rPr>
              <a:t> Na+Cl (2 particles)  2x the effect</a:t>
            </a:r>
            <a:endParaRPr lang="en-US" dirty="0" smtClean="0"/>
          </a:p>
          <a:p>
            <a:pPr lvl="1"/>
            <a:r>
              <a:rPr lang="en-US" dirty="0" smtClean="0"/>
              <a:t>CaCl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Ca+Cl+Cl (3 particles) </a:t>
            </a:r>
            <a:r>
              <a:rPr lang="en-US" smtClean="0">
                <a:sym typeface="Wingdings" pitchFamily="2" charset="2"/>
              </a:rPr>
              <a:t> 3x </a:t>
            </a:r>
            <a:r>
              <a:rPr lang="en-US" dirty="0" smtClean="0">
                <a:sym typeface="Wingdings" pitchFamily="2" charset="2"/>
              </a:rPr>
              <a:t>the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depression and BP elevation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10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Freezing Point Depression</a:t>
            </a:r>
            <a:r>
              <a:rPr lang="en-US" dirty="0" smtClean="0"/>
              <a:t> (</a:t>
            </a:r>
            <a:r>
              <a:rPr lang="en-US" dirty="0" smtClean="0">
                <a:sym typeface="Symbol" pitchFamily="18" charset="2"/>
              </a:rPr>
              <a:t>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i="1" baseline="-25000" dirty="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lvl="1"/>
            <a:r>
              <a:rPr lang="en-US" dirty="0" smtClean="0">
                <a:sym typeface="Symbol" pitchFamily="18" charset="2"/>
              </a:rPr>
              <a:t>f.p. of a solution is lower than f.p. of the pure solvent</a:t>
            </a:r>
          </a:p>
          <a:p>
            <a:pPr lvl="1"/>
            <a:r>
              <a:rPr lang="en-US" dirty="0" smtClean="0">
                <a:sym typeface="Symbol" pitchFamily="18" charset="2"/>
              </a:rPr>
              <a:t>magnitude of the fp depression is proportional to the number of solute particles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Solute particles disrupts the formation of the solid</a:t>
            </a:r>
          </a:p>
          <a:p>
            <a:pPr>
              <a:spcBef>
                <a:spcPct val="10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Boiling Point Elevation</a:t>
            </a:r>
            <a:r>
              <a:rPr lang="en-US" dirty="0" smtClean="0"/>
              <a:t> (</a:t>
            </a:r>
            <a:r>
              <a:rPr lang="en-US" dirty="0" smtClean="0">
                <a:sym typeface="Symbol" pitchFamily="18" charset="2"/>
              </a:rPr>
              <a:t>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i="1" baseline="-25000" dirty="0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lvl="1"/>
            <a:r>
              <a:rPr lang="en-US" dirty="0" smtClean="0"/>
              <a:t>b.p. of a solution is higher than b.p. of the pure solvent</a:t>
            </a:r>
          </a:p>
          <a:p>
            <a:pPr lvl="1"/>
            <a:r>
              <a:rPr lang="en-US" dirty="0" smtClean="0">
                <a:sym typeface="Symbol" pitchFamily="18" charset="2"/>
              </a:rPr>
              <a:t>magnitude of the bp elevation is proportional to the number of solute particles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Freezing Point Depression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2528888"/>
            <a:ext cx="3790950" cy="3511550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</p:pic>
      <p:pic>
        <p:nvPicPr>
          <p:cNvPr id="5" name="Content Placeholder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514600"/>
            <a:ext cx="4659085" cy="3352800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Point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Solute particles weaken IMF of solvent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6009524" cy="3409524"/>
          </a:xfrm>
          <a:prstGeom prst="rect">
            <a:avLst/>
          </a:prstGeom>
          <a:solidFill>
            <a:schemeClr val="bg2"/>
          </a:solidFill>
          <a:ln w="28575" cap="sq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salting icy roads</a:t>
            </a:r>
          </a:p>
          <a:p>
            <a:r>
              <a:rPr lang="en-US" dirty="0" smtClean="0"/>
              <a:t>making ice cream</a:t>
            </a:r>
          </a:p>
          <a:p>
            <a:r>
              <a:rPr lang="en-US" dirty="0" smtClean="0"/>
              <a:t>antifreeze</a:t>
            </a:r>
          </a:p>
          <a:p>
            <a:pPr lvl="1"/>
            <a:r>
              <a:rPr lang="en-US" dirty="0" smtClean="0"/>
              <a:t>cars (-64°C to 136°C)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Ratio of the moles of that solute to the total number of moles of solvent and solute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Moles of ethylene glycol (n</a:t>
            </a:r>
            <a:r>
              <a:rPr lang="en-US" baseline="-25000" dirty="0" smtClean="0"/>
              <a:t>EG</a:t>
            </a:r>
            <a:r>
              <a:rPr lang="en-US" dirty="0" smtClean="0"/>
              <a:t>) is 1.25 mol EG</a:t>
            </a:r>
          </a:p>
          <a:p>
            <a:r>
              <a:rPr lang="en-US" dirty="0" smtClean="0"/>
              <a:t>Moles of water (n</a:t>
            </a:r>
            <a:r>
              <a:rPr lang="en-US" baseline="-25000" dirty="0" smtClean="0"/>
              <a:t>H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0</a:t>
            </a:r>
            <a:r>
              <a:rPr lang="en-US" dirty="0" smtClean="0"/>
              <a:t>) = 4.00 mol 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667000"/>
          <a:ext cx="3962400" cy="869172"/>
        </p:xfrm>
        <a:graphic>
          <a:graphicData uri="http://schemas.openxmlformats.org/presentationml/2006/ole">
            <p:oleObj spid="_x0000_s1026" name="Equation" r:id="rId3" imgW="196848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4800600"/>
          <a:ext cx="4178710" cy="762000"/>
        </p:xfrm>
        <a:graphic>
          <a:graphicData uri="http://schemas.openxmlformats.org/presentationml/2006/ole">
            <p:oleObj spid="_x0000_s1027" name="Equation" r:id="rId4" imgW="21589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5791200"/>
          <a:ext cx="4277032" cy="762000"/>
        </p:xfrm>
        <a:graphic>
          <a:graphicData uri="http://schemas.openxmlformats.org/presentationml/2006/ole">
            <p:oleObj spid="_x0000_s1028" name="Equation" r:id="rId5" imgW="220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and BP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 = K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mn			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baseline="-25000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=K</a:t>
            </a:r>
            <a:r>
              <a:rPr lang="en-US" baseline="-25000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mn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K = constant dependent on the solvent (ºC/m)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 = molality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n = number of particles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What is the boiling point of a 1.50m NaCl soln?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 = 1.50	m	n=2 (Na+Cl)		K= 0.512ºC/m</a:t>
            </a:r>
          </a:p>
          <a:p>
            <a:pPr lvl="1"/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baseline="-25000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= (0.512ºC/m)(1.50m)(2)=1.54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baseline="-25000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 = 101.54ºC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362</TotalTime>
  <Words>253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Median</vt:lpstr>
      <vt:lpstr>Equation</vt:lpstr>
      <vt:lpstr>Colligative Properties of Solutions</vt:lpstr>
      <vt:lpstr>Colligative Properties</vt:lpstr>
      <vt:lpstr>Vapor Pressure</vt:lpstr>
      <vt:lpstr>FP depression and BP elevation</vt:lpstr>
      <vt:lpstr>Freezing Point Depression</vt:lpstr>
      <vt:lpstr>Boiling Point Elevation</vt:lpstr>
      <vt:lpstr>Applications</vt:lpstr>
      <vt:lpstr>Mole Fraction</vt:lpstr>
      <vt:lpstr>FP and BP Calculations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Colligative Properties of Solutions</dc:title>
  <dc:creator>default</dc:creator>
  <cp:lastModifiedBy>default</cp:lastModifiedBy>
  <cp:revision>24</cp:revision>
  <dcterms:created xsi:type="dcterms:W3CDTF">2008-11-19T20:53:06Z</dcterms:created>
  <dcterms:modified xsi:type="dcterms:W3CDTF">2009-05-01T17:49:46Z</dcterms:modified>
</cp:coreProperties>
</file>