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5" r:id="rId6"/>
    <p:sldId id="259" r:id="rId7"/>
    <p:sldId id="260" r:id="rId8"/>
    <p:sldId id="262" r:id="rId9"/>
    <p:sldId id="258" r:id="rId10"/>
    <p:sldId id="267" r:id="rId11"/>
    <p:sldId id="268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368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E62450E-1FE7-4B1C-9092-D8DDF3C8C0B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5C43EDA-C7BA-4F14-8C41-B51618DC199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450E-1FE7-4B1C-9092-D8DDF3C8C0B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3EDA-C7BA-4F14-8C41-B51618DC1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450E-1FE7-4B1C-9092-D8DDF3C8C0B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3EDA-C7BA-4F14-8C41-B51618DC1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450E-1FE7-4B1C-9092-D8DDF3C8C0B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3EDA-C7BA-4F14-8C41-B51618DC1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450E-1FE7-4B1C-9092-D8DDF3C8C0B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3EDA-C7BA-4F14-8C41-B51618DC1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450E-1FE7-4B1C-9092-D8DDF3C8C0B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3EDA-C7BA-4F14-8C41-B51618DC199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450E-1FE7-4B1C-9092-D8DDF3C8C0B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3EDA-C7BA-4F14-8C41-B51618DC1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450E-1FE7-4B1C-9092-D8DDF3C8C0B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3EDA-C7BA-4F14-8C41-B51618DC1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450E-1FE7-4B1C-9092-D8DDF3C8C0B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3EDA-C7BA-4F14-8C41-B51618DC1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450E-1FE7-4B1C-9092-D8DDF3C8C0B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3EDA-C7BA-4F14-8C41-B51618DC199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450E-1FE7-4B1C-9092-D8DDF3C8C0B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3EDA-C7BA-4F14-8C41-B51618DC1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E62450E-1FE7-4B1C-9092-D8DDF3C8C0B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5C43EDA-C7BA-4F14-8C41-B51618DC19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ampsoncounty.nc.schoolwebpages.com/education/staff/staff.php?sectionid=1621&amp;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Collier’s Classroom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2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Classroom Request = Late Pass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24000"/>
            <a:ext cx="6777317" cy="4648200"/>
          </a:xfrm>
        </p:spPr>
        <p:txBody>
          <a:bodyPr numCol="1">
            <a:normAutofit/>
          </a:bodyPr>
          <a:lstStyle/>
          <a:p>
            <a:r>
              <a:rPr lang="en-US" dirty="0" smtClean="0"/>
              <a:t>Can bring </a:t>
            </a:r>
            <a:r>
              <a:rPr lang="en-US" dirty="0"/>
              <a:t>up to 4 items in the below list and </a:t>
            </a:r>
            <a:r>
              <a:rPr lang="en-US" dirty="0" smtClean="0"/>
              <a:t>receive a </a:t>
            </a:r>
            <a:r>
              <a:rPr lang="en-US" dirty="0"/>
              <a:t>Late </a:t>
            </a:r>
            <a:r>
              <a:rPr lang="en-US" dirty="0" smtClean="0"/>
              <a:t>Pass for each item</a:t>
            </a:r>
          </a:p>
          <a:p>
            <a:pPr marL="6858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Turn </a:t>
            </a:r>
            <a:r>
              <a:rPr lang="en-US" dirty="0"/>
              <a:t>in one homework assignment one day after it is due at the begging of </a:t>
            </a:r>
            <a:r>
              <a:rPr lang="en-US" dirty="0" smtClean="0"/>
              <a:t>class</a:t>
            </a:r>
          </a:p>
          <a:p>
            <a:pPr marL="365760" lvl="1" indent="0">
              <a:buNone/>
            </a:pPr>
            <a:endParaRPr lang="en-US" dirty="0"/>
          </a:p>
          <a:p>
            <a:pPr lvl="1"/>
            <a:r>
              <a:rPr lang="en-US" dirty="0"/>
              <a:t>Arrive to class up to two minutes late without receiving a tardy</a:t>
            </a:r>
          </a:p>
          <a:p>
            <a:pPr marL="68580" indent="0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9030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Requested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/>
              <a:t>2 Rolls of Paper Towels	</a:t>
            </a:r>
          </a:p>
          <a:p>
            <a:pPr lvl="1"/>
            <a:r>
              <a:rPr lang="en-US" dirty="0"/>
              <a:t>1 Bottle of Elmer’s Glue</a:t>
            </a:r>
          </a:p>
          <a:p>
            <a:pPr lvl="1"/>
            <a:r>
              <a:rPr lang="en-US" dirty="0"/>
              <a:t>1 Pack of Computer Paper	</a:t>
            </a:r>
          </a:p>
          <a:p>
            <a:pPr lvl="1"/>
            <a:r>
              <a:rPr lang="en-US" dirty="0"/>
              <a:t>1 Pack of Dry Erase Markers </a:t>
            </a:r>
          </a:p>
          <a:p>
            <a:pPr lvl="1"/>
            <a:r>
              <a:rPr lang="en-US" dirty="0"/>
              <a:t>1 Bottle of Dish Soap	</a:t>
            </a:r>
          </a:p>
          <a:p>
            <a:pPr lvl="1"/>
            <a:r>
              <a:rPr lang="en-US" dirty="0"/>
              <a:t>1 Bottle of Hand Soap</a:t>
            </a:r>
          </a:p>
          <a:p>
            <a:pPr lvl="1"/>
            <a:r>
              <a:rPr lang="en-US" dirty="0"/>
              <a:t>1 Box of Tissues		</a:t>
            </a:r>
          </a:p>
          <a:p>
            <a:pPr lvl="1"/>
            <a:r>
              <a:rPr lang="en-US" dirty="0"/>
              <a:t>1 Bottle of Vinegar</a:t>
            </a:r>
          </a:p>
          <a:p>
            <a:pPr lvl="1"/>
            <a:r>
              <a:rPr lang="en-US" dirty="0"/>
              <a:t>1 Box of Baking Soda		</a:t>
            </a:r>
          </a:p>
          <a:p>
            <a:pPr lvl="1"/>
            <a:r>
              <a:rPr lang="en-US" dirty="0"/>
              <a:t>1 Box of Corn Starch </a:t>
            </a:r>
          </a:p>
          <a:p>
            <a:pPr lvl="1"/>
            <a:r>
              <a:rPr lang="en-US" dirty="0"/>
              <a:t>1 Box of Zip Lock Bags  (Gallon or Quart)	</a:t>
            </a:r>
          </a:p>
          <a:p>
            <a:pPr lvl="1"/>
            <a:r>
              <a:rPr lang="en-US" dirty="0"/>
              <a:t>1 Bag/Box of Plastic Bathroom Cups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41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024744" cy="11430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1028" name="Picture 4" descr="Ask-question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05000"/>
            <a:ext cx="5745238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64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Syllabus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080029"/>
          </a:xfrm>
        </p:spPr>
        <p:txBody>
          <a:bodyPr>
            <a:normAutofit/>
          </a:bodyPr>
          <a:lstStyle/>
          <a:p>
            <a:r>
              <a:rPr lang="en-US" dirty="0" smtClean="0"/>
              <a:t>Requirements for Class</a:t>
            </a:r>
          </a:p>
          <a:p>
            <a:pPr lvl="1"/>
            <a:r>
              <a:rPr lang="en-US" smtClean="0"/>
              <a:t>Binder</a:t>
            </a:r>
            <a:r>
              <a:rPr lang="en-US" dirty="0" smtClean="0"/>
              <a:t>: 2 inches or larger</a:t>
            </a:r>
          </a:p>
          <a:p>
            <a:pPr lvl="1"/>
            <a:r>
              <a:rPr lang="en-US" dirty="0" smtClean="0"/>
              <a:t>Writing Utensil, no green</a:t>
            </a:r>
          </a:p>
          <a:p>
            <a:pPr lvl="1"/>
            <a:r>
              <a:rPr lang="en-US" dirty="0" smtClean="0"/>
              <a:t>Note Cards</a:t>
            </a:r>
            <a:endParaRPr lang="en-US" dirty="0"/>
          </a:p>
          <a:p>
            <a:pPr lvl="1"/>
            <a:r>
              <a:rPr lang="en-US" dirty="0" smtClean="0"/>
              <a:t>Colored Pencils (Anatomy)</a:t>
            </a:r>
          </a:p>
          <a:p>
            <a:pPr lvl="1"/>
            <a:r>
              <a:rPr lang="en-US" dirty="0" smtClean="0"/>
              <a:t>Calculator (Chemistry)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636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</a:t>
            </a:r>
            <a:r>
              <a:rPr lang="en-US" dirty="0"/>
              <a:t>espect Your Classmates</a:t>
            </a:r>
          </a:p>
          <a:p>
            <a:r>
              <a:rPr lang="en-US" b="1" dirty="0" smtClean="0"/>
              <a:t>E</a:t>
            </a:r>
            <a:r>
              <a:rPr lang="en-US" dirty="0" smtClean="0"/>
              <a:t>nter </a:t>
            </a:r>
            <a:r>
              <a:rPr lang="en-US" dirty="0"/>
              <a:t>with Optimism</a:t>
            </a:r>
          </a:p>
          <a:p>
            <a:r>
              <a:rPr lang="en-US" b="1" dirty="0" smtClean="0"/>
              <a:t>S</a:t>
            </a:r>
            <a:r>
              <a:rPr lang="en-US" dirty="0" smtClean="0"/>
              <a:t>afety </a:t>
            </a:r>
            <a:r>
              <a:rPr lang="en-US" dirty="0"/>
              <a:t>in the Lab</a:t>
            </a:r>
          </a:p>
          <a:p>
            <a:r>
              <a:rPr lang="en-US" b="1" dirty="0" smtClean="0"/>
              <a:t>P</a:t>
            </a:r>
            <a:r>
              <a:rPr lang="en-US" dirty="0" smtClean="0"/>
              <a:t>articipate </a:t>
            </a:r>
            <a:r>
              <a:rPr lang="en-US" dirty="0"/>
              <a:t>in Activities</a:t>
            </a:r>
          </a:p>
          <a:p>
            <a:r>
              <a:rPr lang="en-US" b="1" dirty="0" smtClean="0"/>
              <a:t>E</a:t>
            </a:r>
            <a:r>
              <a:rPr lang="en-US" dirty="0" smtClean="0"/>
              <a:t>xpand </a:t>
            </a:r>
            <a:r>
              <a:rPr lang="en-US" dirty="0"/>
              <a:t>Your Mind</a:t>
            </a:r>
          </a:p>
          <a:p>
            <a:r>
              <a:rPr lang="en-US" b="1" dirty="0" smtClean="0"/>
              <a:t>C</a:t>
            </a:r>
            <a:r>
              <a:rPr lang="en-US" dirty="0" smtClean="0"/>
              <a:t>reate </a:t>
            </a:r>
            <a:r>
              <a:rPr lang="en-US" dirty="0"/>
              <a:t>a Positive Learning Environment</a:t>
            </a:r>
          </a:p>
          <a:p>
            <a:r>
              <a:rPr lang="en-US" b="1" dirty="0" smtClean="0"/>
              <a:t>T</a:t>
            </a:r>
            <a:r>
              <a:rPr lang="en-US" dirty="0" smtClean="0"/>
              <a:t>olerate </a:t>
            </a:r>
            <a:r>
              <a:rPr lang="en-US" dirty="0"/>
              <a:t>Differences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15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Calculate Your Grade?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</a:t>
            </a:r>
            <a:r>
              <a:rPr lang="en-US" dirty="0"/>
              <a:t>Tests: </a:t>
            </a:r>
            <a:r>
              <a:rPr lang="en-US" dirty="0" smtClean="0"/>
              <a:t>35%</a:t>
            </a:r>
            <a:r>
              <a:rPr lang="en-US" dirty="0"/>
              <a:t>		</a:t>
            </a:r>
            <a:endParaRPr lang="en-US" dirty="0" smtClean="0"/>
          </a:p>
          <a:p>
            <a:r>
              <a:rPr lang="en-US" dirty="0" smtClean="0"/>
              <a:t>Classwork </a:t>
            </a:r>
            <a:r>
              <a:rPr lang="en-US" dirty="0"/>
              <a:t>(labs, quizzes, etc.): 25% </a:t>
            </a:r>
          </a:p>
          <a:p>
            <a:r>
              <a:rPr lang="en-US" dirty="0"/>
              <a:t>Homework:  </a:t>
            </a:r>
            <a:r>
              <a:rPr lang="en-US" dirty="0" smtClean="0"/>
              <a:t>20%</a:t>
            </a:r>
            <a:r>
              <a:rPr lang="en-US" dirty="0"/>
              <a:t>		</a:t>
            </a:r>
            <a:endParaRPr lang="en-US" dirty="0" smtClean="0"/>
          </a:p>
          <a:p>
            <a:r>
              <a:rPr lang="en-US" dirty="0" smtClean="0"/>
              <a:t>Projects </a:t>
            </a:r>
            <a:r>
              <a:rPr lang="en-US" dirty="0"/>
              <a:t>&amp; Reports: 20%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11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 Work: none accepted unless you were absent</a:t>
            </a:r>
          </a:p>
          <a:p>
            <a:r>
              <a:rPr lang="en-US" dirty="0" smtClean="0"/>
              <a:t>Cheating: Zero Tolerance</a:t>
            </a:r>
          </a:p>
          <a:p>
            <a:pPr lvl="1"/>
            <a:r>
              <a:rPr lang="en-US" dirty="0" smtClean="0"/>
              <a:t>Consequences: Referral to Office, at least one day ISS, </a:t>
            </a:r>
            <a:r>
              <a:rPr lang="en-US" dirty="0" smtClean="0"/>
              <a:t>Beta </a:t>
            </a:r>
            <a:r>
              <a:rPr lang="en-US" dirty="0" smtClean="0"/>
              <a:t>Club Honors</a:t>
            </a:r>
          </a:p>
          <a:p>
            <a:pPr lvl="1"/>
            <a:r>
              <a:rPr lang="en-US" dirty="0" smtClean="0"/>
              <a:t>Why cheating is unethical, illogical, and detrimental to society? </a:t>
            </a:r>
          </a:p>
          <a:p>
            <a:r>
              <a:rPr lang="en-US" dirty="0" smtClean="0"/>
              <a:t>Homework Pass: Review Games and Such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81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801136"/>
          </a:xfrm>
        </p:spPr>
        <p:txBody>
          <a:bodyPr/>
          <a:lstStyle/>
          <a:p>
            <a:r>
              <a:rPr lang="en-US" dirty="0" smtClean="0"/>
              <a:t>Routines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080029"/>
          </a:xfrm>
        </p:spPr>
        <p:txBody>
          <a:bodyPr/>
          <a:lstStyle/>
          <a:p>
            <a:r>
              <a:rPr lang="en-US" sz="2200" dirty="0"/>
              <a:t>Entering the Classroom</a:t>
            </a:r>
          </a:p>
          <a:p>
            <a:pPr lvl="0"/>
            <a:r>
              <a:rPr lang="en-US" sz="2200" dirty="0"/>
              <a:t>Daily Notebook and </a:t>
            </a:r>
            <a:r>
              <a:rPr lang="en-US" sz="2200" dirty="0" smtClean="0"/>
              <a:t>Absences</a:t>
            </a:r>
          </a:p>
          <a:p>
            <a:pPr lvl="0"/>
            <a:r>
              <a:rPr lang="en-US" sz="2200" dirty="0"/>
              <a:t>Absences/Tardiness </a:t>
            </a:r>
          </a:p>
          <a:p>
            <a:pPr lvl="0"/>
            <a:r>
              <a:rPr lang="en-US" sz="2200" dirty="0"/>
              <a:t>Phone use</a:t>
            </a:r>
          </a:p>
          <a:p>
            <a:pPr lvl="0"/>
            <a:r>
              <a:rPr lang="en-US" sz="2200" dirty="0" smtClean="0"/>
              <a:t>Bathroom</a:t>
            </a:r>
          </a:p>
          <a:p>
            <a:pPr lvl="0"/>
            <a:r>
              <a:rPr lang="en-US" sz="2200" dirty="0" smtClean="0"/>
              <a:t>Policy </a:t>
            </a:r>
            <a:r>
              <a:rPr lang="en-US" sz="2200" dirty="0"/>
              <a:t>on Food and </a:t>
            </a:r>
            <a:r>
              <a:rPr lang="en-US" sz="2200" dirty="0" smtClean="0"/>
              <a:t>Drink</a:t>
            </a:r>
          </a:p>
          <a:p>
            <a:pPr lvl="0"/>
            <a:r>
              <a:rPr lang="en-US" sz="2000" dirty="0"/>
              <a:t>Lab Cleanliness</a:t>
            </a:r>
          </a:p>
          <a:p>
            <a:pPr lvl="0"/>
            <a:endParaRPr lang="en-US" sz="2200" dirty="0"/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07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990600"/>
          </a:xfrm>
        </p:spPr>
        <p:txBody>
          <a:bodyPr/>
          <a:lstStyle/>
          <a:p>
            <a:r>
              <a:rPr lang="en-US" dirty="0" smtClean="0"/>
              <a:t>Being Successful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09800"/>
            <a:ext cx="6777317" cy="3622829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Tutoring: Mon. and Thurs. 3:05-4:15 p.m.</a:t>
            </a:r>
            <a:endParaRPr lang="en-US" dirty="0"/>
          </a:p>
          <a:p>
            <a:pPr lvl="0"/>
            <a:r>
              <a:rPr lang="en-US" dirty="0">
                <a:hlinkClick r:id="rId2"/>
              </a:rPr>
              <a:t>Website</a:t>
            </a:r>
            <a:endParaRPr lang="en-US" dirty="0"/>
          </a:p>
          <a:p>
            <a:pPr lvl="0"/>
            <a:r>
              <a:rPr lang="en-US" dirty="0" smtClean="0"/>
              <a:t>Calculator</a:t>
            </a:r>
          </a:p>
          <a:p>
            <a:pPr lvl="0"/>
            <a:r>
              <a:rPr lang="en-US" dirty="0" smtClean="0"/>
              <a:t>STUDY </a:t>
            </a:r>
            <a:r>
              <a:rPr lang="en-US" dirty="0"/>
              <a:t>and complications of the lack thereof</a:t>
            </a:r>
          </a:p>
          <a:p>
            <a:pPr lvl="0"/>
            <a:r>
              <a:rPr lang="en-US" dirty="0"/>
              <a:t>Attitude: positive, dedicated, priority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67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CP					Honors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1905000"/>
            <a:ext cx="3505200" cy="3901440"/>
          </a:xfrm>
        </p:spPr>
        <p:txBody>
          <a:bodyPr>
            <a:normAutofit/>
          </a:bodyPr>
          <a:lstStyle/>
          <a:p>
            <a:r>
              <a:rPr lang="en-US" dirty="0" smtClean="0"/>
              <a:t>Write one essay </a:t>
            </a:r>
            <a:r>
              <a:rPr lang="en-US" dirty="0"/>
              <a:t>per six-week </a:t>
            </a:r>
            <a:r>
              <a:rPr lang="en-US" dirty="0" smtClean="0"/>
              <a:t>period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3 total</a:t>
            </a:r>
          </a:p>
          <a:p>
            <a:r>
              <a:rPr lang="en-US" dirty="0" smtClean="0"/>
              <a:t>Complete one </a:t>
            </a:r>
            <a:r>
              <a:rPr lang="en-US" dirty="0"/>
              <a:t>project </a:t>
            </a:r>
            <a:r>
              <a:rPr lang="en-US" dirty="0" smtClean="0"/>
              <a:t>each </a:t>
            </a:r>
            <a:r>
              <a:rPr lang="en-US" dirty="0"/>
              <a:t>six-week </a:t>
            </a:r>
            <a:r>
              <a:rPr lang="en-US" dirty="0" smtClean="0"/>
              <a:t>period </a:t>
            </a:r>
          </a:p>
          <a:p>
            <a:pPr lvl="1"/>
            <a:r>
              <a:rPr lang="en-US" dirty="0" smtClean="0"/>
              <a:t>3 total</a:t>
            </a:r>
          </a:p>
          <a:p>
            <a:pPr marL="6858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343400" y="1905000"/>
            <a:ext cx="4114800" cy="3505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One formal </a:t>
            </a:r>
            <a:r>
              <a:rPr lang="en-US" dirty="0"/>
              <a:t>lab report on a predetermined lab each </a:t>
            </a:r>
            <a:r>
              <a:rPr lang="en-US" dirty="0" smtClean="0"/>
              <a:t>six-week (3 total) </a:t>
            </a:r>
            <a:endParaRPr lang="en-US" dirty="0"/>
          </a:p>
          <a:p>
            <a:r>
              <a:rPr lang="en-US" dirty="0" smtClean="0"/>
              <a:t>Complete the same 3 projects </a:t>
            </a:r>
            <a:r>
              <a:rPr lang="en-US" dirty="0"/>
              <a:t>as CP students</a:t>
            </a:r>
          </a:p>
          <a:p>
            <a:r>
              <a:rPr lang="en-US" dirty="0" smtClean="0"/>
              <a:t>Work independently </a:t>
            </a:r>
            <a:r>
              <a:rPr lang="en-US" dirty="0"/>
              <a:t>on a Science Fair Project throughout the semester and present </a:t>
            </a:r>
            <a:r>
              <a:rPr lang="en-US" dirty="0" smtClean="0"/>
              <a:t>the results </a:t>
            </a:r>
            <a:r>
              <a:rPr lang="en-US" dirty="0"/>
              <a:t>to the </a:t>
            </a:r>
            <a:r>
              <a:rPr lang="en-US" dirty="0" smtClean="0"/>
              <a:t>class at the end of the semester.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73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Grades: What does your GPA really say?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/>
              <a:t>Lab/Class </a:t>
            </a:r>
            <a:r>
              <a:rPr lang="en-US" sz="2400" dirty="0"/>
              <a:t>work</a:t>
            </a:r>
            <a:endParaRPr lang="en-US" sz="2000" dirty="0"/>
          </a:p>
          <a:p>
            <a:pPr lvl="1"/>
            <a:r>
              <a:rPr lang="en-US" sz="2400" dirty="0"/>
              <a:t>Vocab </a:t>
            </a:r>
            <a:r>
              <a:rPr lang="en-US" sz="2400" dirty="0" smtClean="0"/>
              <a:t>Quizzes Every Friday</a:t>
            </a:r>
            <a:endParaRPr lang="en-US" sz="2000" dirty="0"/>
          </a:p>
          <a:p>
            <a:pPr lvl="1"/>
            <a:r>
              <a:rPr lang="en-US" sz="2400" dirty="0"/>
              <a:t>CH- PT </a:t>
            </a:r>
            <a:r>
              <a:rPr lang="en-US" sz="2400" dirty="0" smtClean="0"/>
              <a:t>Quizzes Every Monday</a:t>
            </a:r>
            <a:endParaRPr lang="en-US" sz="2000" dirty="0"/>
          </a:p>
          <a:p>
            <a:pPr lvl="1"/>
            <a:r>
              <a:rPr lang="en-US" sz="2400" dirty="0"/>
              <a:t>Homework: Basket, late work, cheating, Importance</a:t>
            </a:r>
            <a:endParaRPr lang="en-US" sz="2000" dirty="0"/>
          </a:p>
          <a:p>
            <a:pPr lvl="1"/>
            <a:r>
              <a:rPr lang="en-US" sz="2400" dirty="0"/>
              <a:t>Exam:  </a:t>
            </a:r>
            <a:r>
              <a:rPr lang="en-US" sz="2400" dirty="0" smtClean="0"/>
              <a:t>importance, cheating</a:t>
            </a:r>
            <a:endParaRPr lang="en-US" sz="2000" dirty="0"/>
          </a:p>
          <a:p>
            <a:pPr lvl="1"/>
            <a:r>
              <a:rPr lang="en-US" sz="2400" dirty="0"/>
              <a:t>Projects/Lab Reports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00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64</TotalTime>
  <Words>318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Collier’s Classroom</vt:lpstr>
      <vt:lpstr>Syllabus </vt:lpstr>
      <vt:lpstr>Rules</vt:lpstr>
      <vt:lpstr>To Calculate Your Grade? </vt:lpstr>
      <vt:lpstr>Special Issues</vt:lpstr>
      <vt:lpstr>Routines</vt:lpstr>
      <vt:lpstr>Being Successful </vt:lpstr>
      <vt:lpstr>CP     Honors</vt:lpstr>
      <vt:lpstr>Grades: What does your GPA really say? </vt:lpstr>
      <vt:lpstr>Classroom Request = Late Pass</vt:lpstr>
      <vt:lpstr>Requested Items</vt:lpstr>
      <vt:lpstr>Questions?</vt:lpstr>
    </vt:vector>
  </TitlesOfParts>
  <Company>Sampson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Collier’s Classroom</dc:title>
  <dc:creator>Karen Collier</dc:creator>
  <cp:lastModifiedBy>Karen Collier</cp:lastModifiedBy>
  <cp:revision>9</cp:revision>
  <dcterms:created xsi:type="dcterms:W3CDTF">2014-01-16T18:36:22Z</dcterms:created>
  <dcterms:modified xsi:type="dcterms:W3CDTF">2016-01-06T20:58:08Z</dcterms:modified>
</cp:coreProperties>
</file>