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7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30FD3-5D59-457F-AA69-216FB647017C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D4263-2D77-4670-861E-F8B33AA68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D4263-2D77-4670-861E-F8B33AA688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DEAEAC8-0151-45DB-945E-DD8C0F513A65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7AC5B11-449F-4A33-926B-BC115325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AC8-0151-45DB-945E-DD8C0F513A65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5B11-449F-4A33-926B-BC115325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AC8-0151-45DB-945E-DD8C0F513A65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5B11-449F-4A33-926B-BC115325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AC8-0151-45DB-945E-DD8C0F513A65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5B11-449F-4A33-926B-BC115325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AC8-0151-45DB-945E-DD8C0F513A65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5B11-449F-4A33-926B-BC115325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AC8-0151-45DB-945E-DD8C0F513A65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5B11-449F-4A33-926B-BC115325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EAEAC8-0151-45DB-945E-DD8C0F513A65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AC5B11-449F-4A33-926B-BC1153258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DEAEAC8-0151-45DB-945E-DD8C0F513A65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7AC5B11-449F-4A33-926B-BC115325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AC8-0151-45DB-945E-DD8C0F513A65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5B11-449F-4A33-926B-BC115325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AC8-0151-45DB-945E-DD8C0F513A65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5B11-449F-4A33-926B-BC115325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EAC8-0151-45DB-945E-DD8C0F513A65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5B11-449F-4A33-926B-BC115325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DEAEAC8-0151-45DB-945E-DD8C0F513A65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7AC5B11-449F-4A33-926B-BC1153258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Vehicle Maintenance</a:t>
            </a:r>
          </a:p>
        </p:txBody>
      </p:sp>
      <p:pic>
        <p:nvPicPr>
          <p:cNvPr id="1331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324600" cy="47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Batteries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Most maintenance free batteries are just that. It is still a good idea to have the battery terminals cleaned each year (Fall is best).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An old tooth brush and baking soda will clean the junk off.  Flush with a hose to make sure everything is off.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Buy a terminal cleaner for a dollar at AutoZone.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If you are having trouble, Advance and AutoZone will test your system and your battery for free.</a:t>
            </a:r>
          </a:p>
        </p:txBody>
      </p:sp>
      <p:pic>
        <p:nvPicPr>
          <p:cNvPr id="10242" name="Picture 2" descr="http://cimg.internetbrands.com/www.carsdirect.com/330x185/824/Corrosion-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8600"/>
            <a:ext cx="3143250" cy="1762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Tune ups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458200" cy="4325112"/>
          </a:xfrm>
        </p:spPr>
        <p:txBody>
          <a:bodyPr/>
          <a:lstStyle/>
          <a:p>
            <a:pPr eaLnBrk="1" hangingPunct="1"/>
            <a:r>
              <a:rPr lang="en-US" dirty="0" smtClean="0"/>
              <a:t>On today's vehicles, there is virtually no tune up necessary. New cars require new  plugs @ 100,000 miles. Be careful of dealerships wanting to bring your car back for "routine"  maintenance. </a:t>
            </a:r>
          </a:p>
          <a:p>
            <a:pPr eaLnBrk="1" hangingPunct="1"/>
            <a:r>
              <a:rPr lang="en-US" dirty="0" smtClean="0"/>
              <a:t>Change the oil.</a:t>
            </a:r>
          </a:p>
          <a:p>
            <a:pPr eaLnBrk="1" hangingPunct="1"/>
            <a:r>
              <a:rPr lang="en-US" dirty="0" smtClean="0"/>
              <a:t>Change the air filter at least once a year.  If you live on a dirt road, more often.</a:t>
            </a:r>
          </a:p>
        </p:txBody>
      </p:sp>
      <p:pic>
        <p:nvPicPr>
          <p:cNvPr id="9218" name="Picture 2" descr="http://c1.yoyo.com/images/products/p/fs/fs-1222_1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505541"/>
            <a:ext cx="2847975" cy="2104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Timing belts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Timing belts are an exception. They need to be replaced about every 60,000 miles, </a:t>
            </a:r>
            <a:br>
              <a:rPr lang="en-US" dirty="0" smtClean="0"/>
            </a:br>
            <a:r>
              <a:rPr lang="en-US" dirty="0" smtClean="0"/>
              <a:t>before they break. When they break, they will leave you stranded on the road or may </a:t>
            </a:r>
            <a:br>
              <a:rPr lang="en-US" dirty="0" smtClean="0"/>
            </a:br>
            <a:r>
              <a:rPr lang="en-US" dirty="0" smtClean="0"/>
              <a:t>cause serious damage to your engine. ($2,000) check you owner’s manual.</a:t>
            </a:r>
          </a:p>
          <a:p>
            <a:pPr eaLnBrk="1" hangingPunct="1"/>
            <a:r>
              <a:rPr lang="en-US" dirty="0" smtClean="0"/>
              <a:t>(Timing chains are not necessary to replace because they seldom break).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Brakes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153400" cy="3962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9900"/>
                </a:solidFill>
              </a:rPr>
              <a:t>brake light</a:t>
            </a:r>
            <a:r>
              <a:rPr lang="en-US" dirty="0" smtClean="0"/>
              <a:t> on the dash might mean you parking brake is on, your brake fluid is low, or your pads/shoes are worn and need replaced.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If at any time you hear strange noises when applying the brakes, have them checked. Unfortunately, on some vehicles, some noise is inevitable.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pic>
        <p:nvPicPr>
          <p:cNvPr id="7172" name="Picture 4" descr="http://www.auto-repair-help.com/images/articles/articles_06_2010/abs_l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876800"/>
            <a:ext cx="2505075" cy="1409700"/>
          </a:xfrm>
          <a:prstGeom prst="rect">
            <a:avLst/>
          </a:prstGeom>
          <a:noFill/>
        </p:spPr>
      </p:pic>
      <p:pic>
        <p:nvPicPr>
          <p:cNvPr id="7174" name="Picture 6" descr="http://www.auto-repair-help.com/images/articles/brake_l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800600"/>
            <a:ext cx="2505075" cy="140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Tires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Tire tread: On wet or slippery surfaces, the amount of tread</a:t>
            </a:r>
          </a:p>
          <a:p>
            <a:pPr lvl="1"/>
            <a:r>
              <a:rPr lang="en-US" dirty="0" smtClean="0"/>
              <a:t>determines how much traction you have</a:t>
            </a:r>
          </a:p>
          <a:p>
            <a:r>
              <a:rPr lang="en-US" dirty="0" smtClean="0"/>
              <a:t>Replace when depth of tread is 1/16inch</a:t>
            </a:r>
          </a:p>
          <a:p>
            <a:r>
              <a:rPr lang="en-US" dirty="0" smtClean="0"/>
              <a:t>Rotate every 5,000 miles</a:t>
            </a:r>
          </a:p>
          <a:p>
            <a:r>
              <a:rPr lang="en-US" dirty="0" smtClean="0"/>
              <a:t>Balance to make sure weight is even</a:t>
            </a:r>
            <a:endParaRPr lang="en-US" dirty="0"/>
          </a:p>
        </p:txBody>
      </p:sp>
      <p:pic>
        <p:nvPicPr>
          <p:cNvPr id="6146" name="Picture 2" descr="http://www.tiresplus.com/images-tp/tp-tire-penny-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572000"/>
            <a:ext cx="1988820" cy="2057400"/>
          </a:xfrm>
          <a:prstGeom prst="rect">
            <a:avLst/>
          </a:prstGeom>
          <a:noFill/>
        </p:spPr>
      </p:pic>
      <p:pic>
        <p:nvPicPr>
          <p:cNvPr id="6148" name="Picture 4" descr="http://www.tiresizeschart.com/wp-content/uploads/2013/04/lincoln-penny-test-care-ti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648200"/>
            <a:ext cx="2847975" cy="196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Tires</a:t>
            </a:r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71650" y="2397125"/>
            <a:ext cx="56007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9875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Warning Light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If the oil light comes on..</a:t>
            </a:r>
          </a:p>
          <a:p>
            <a:r>
              <a:rPr lang="en-US" dirty="0" smtClean="0"/>
              <a:t> stop right away, don’t drive at all</a:t>
            </a:r>
          </a:p>
          <a:p>
            <a:r>
              <a:rPr lang="en-US" dirty="0" smtClean="0"/>
              <a:t>If car overheats:</a:t>
            </a:r>
          </a:p>
          <a:p>
            <a:pPr lvl="1"/>
            <a:r>
              <a:rPr lang="en-US" dirty="0" smtClean="0"/>
              <a:t> Stop driving as soon as possible</a:t>
            </a:r>
          </a:p>
          <a:p>
            <a:pPr lvl="1"/>
            <a:r>
              <a:rPr lang="en-US" dirty="0" smtClean="0"/>
              <a:t> Don’t open radiator until cool</a:t>
            </a:r>
          </a:p>
          <a:p>
            <a:pPr lvl="1"/>
            <a:r>
              <a:rPr lang="en-US" dirty="0" smtClean="0"/>
              <a:t>Add water to drive to </a:t>
            </a:r>
            <a:r>
              <a:rPr lang="en-US" smtClean="0"/>
              <a:t>service </a:t>
            </a:r>
            <a:r>
              <a:rPr lang="en-US" smtClean="0"/>
              <a:t>station</a:t>
            </a:r>
            <a:endParaRPr lang="en-US" dirty="0" smtClean="0"/>
          </a:p>
        </p:txBody>
      </p:sp>
      <p:pic>
        <p:nvPicPr>
          <p:cNvPr id="4098" name="Picture 2" descr="http://repairpal.com/images/managed/content_images/encyclopedia/warning_lights/Low_Oil_Lamp_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833669"/>
            <a:ext cx="2771775" cy="2024331"/>
          </a:xfrm>
          <a:prstGeom prst="rect">
            <a:avLst/>
          </a:prstGeom>
          <a:noFill/>
        </p:spPr>
      </p:pic>
      <p:pic>
        <p:nvPicPr>
          <p:cNvPr id="4100" name="Picture 4" descr="https://encrypted-tbn1.gstatic.com/images?q=tbn:ANd9GcQ7tU6ishWbV2BmLNh6gdn2x5uu0IG_6w9wT5bblVrA9fcuEDY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952999"/>
            <a:ext cx="2743200" cy="1828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The dreaded check engine light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763000" cy="4325112"/>
          </a:xfrm>
        </p:spPr>
        <p:txBody>
          <a:bodyPr/>
          <a:lstStyle/>
          <a:p>
            <a:pPr eaLnBrk="1" hangingPunct="1"/>
            <a:r>
              <a:rPr lang="en-US" dirty="0" smtClean="0"/>
              <a:t>Since 1996, OBD or on board diagnostic units have been installed in all vehicles sold in the US.</a:t>
            </a:r>
          </a:p>
          <a:p>
            <a:pPr eaLnBrk="1" hangingPunct="1"/>
            <a:r>
              <a:rPr lang="en-US" dirty="0" smtClean="0"/>
              <a:t>These units are designed to inform the driver that something is wrong with one or more of the systems in their vehicle.</a:t>
            </a:r>
          </a:p>
          <a:p>
            <a:pPr eaLnBrk="1" hangingPunct="1"/>
            <a:r>
              <a:rPr lang="en-US" dirty="0" smtClean="0"/>
              <a:t>These smart cars (OBD) should help the mechanic fix the right thing first.</a:t>
            </a:r>
          </a:p>
        </p:txBody>
      </p:sp>
      <p:pic>
        <p:nvPicPr>
          <p:cNvPr id="2050" name="Picture 2" descr="http://www.samarins.com/diagnose/check-engine-light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217162"/>
            <a:ext cx="3505200" cy="2564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If you find an honest repair place...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If you are fortunate enough to find one of these, take him a turkey at the holidays.</a:t>
            </a:r>
          </a:p>
          <a:p>
            <a:pPr eaLnBrk="1" hangingPunct="1"/>
            <a:r>
              <a:rPr lang="en-US" dirty="0" smtClean="0"/>
              <a:t>Many exposes have been done about how people are ripped off by repair shops.  Be extra careful.  Ask for a second opinion.</a:t>
            </a:r>
          </a:p>
        </p:txBody>
      </p:sp>
      <p:pic>
        <p:nvPicPr>
          <p:cNvPr id="1026" name="Picture 2" descr="http://4.bp.blogspot.com/_afRdoSK-VpI/TSwaddHNXQI/AAAAAAAAAB0/9jeaHACLuEg/s1600/auto-repair-serv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197396"/>
            <a:ext cx="2019300" cy="2432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Oil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1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Your car’s lifeline</a:t>
            </a:r>
          </a:p>
          <a:p>
            <a:pPr eaLnBrk="1" hangingPunct="1"/>
            <a:r>
              <a:rPr lang="en-US" dirty="0" smtClean="0"/>
              <a:t>The most important issue in your vehicle’s life is </a:t>
            </a:r>
            <a:r>
              <a:rPr lang="en-US" dirty="0" smtClean="0">
                <a:solidFill>
                  <a:srgbClr val="009900"/>
                </a:solidFill>
              </a:rPr>
              <a:t>selecting</a:t>
            </a:r>
            <a:r>
              <a:rPr lang="en-US" dirty="0" smtClean="0"/>
              <a:t> the correct oil and </a:t>
            </a:r>
            <a:r>
              <a:rPr lang="en-US" dirty="0" smtClean="0">
                <a:solidFill>
                  <a:srgbClr val="009900"/>
                </a:solidFill>
              </a:rPr>
              <a:t>changing</a:t>
            </a:r>
            <a:r>
              <a:rPr lang="en-US" dirty="0" smtClean="0"/>
              <a:t> it regularly. </a:t>
            </a:r>
          </a:p>
        </p:txBody>
      </p:sp>
      <p:pic>
        <p:nvPicPr>
          <p:cNvPr id="1434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276600"/>
            <a:ext cx="3238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691050"/>
            <a:ext cx="3124200" cy="268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Changing your oil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Refer to your owner’s manual, but change your oil more often than the manual may suggest.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Never go beyond </a:t>
            </a:r>
            <a:r>
              <a:rPr lang="en-US" dirty="0" smtClean="0">
                <a:solidFill>
                  <a:srgbClr val="009900"/>
                </a:solidFill>
              </a:rPr>
              <a:t>4,000 miles</a:t>
            </a:r>
            <a:r>
              <a:rPr lang="en-US" dirty="0" smtClean="0"/>
              <a:t> between oil changes.  Some would recommend every 3,000.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Oil is cheap, engines are expensive.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Always replace the </a:t>
            </a:r>
            <a:r>
              <a:rPr lang="en-US" dirty="0" smtClean="0">
                <a:solidFill>
                  <a:srgbClr val="009900"/>
                </a:solidFill>
              </a:rPr>
              <a:t>filter.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Selection of an oil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343400" cy="4974336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A. </a:t>
            </a:r>
            <a:r>
              <a:rPr lang="en-US" dirty="0" smtClean="0">
                <a:solidFill>
                  <a:srgbClr val="009900"/>
                </a:solidFill>
              </a:rPr>
              <a:t>Brand</a:t>
            </a:r>
            <a:r>
              <a:rPr lang="en-US" dirty="0" smtClean="0"/>
              <a:t> name.  There are many choices.  Check the web for those rated best.  </a:t>
            </a:r>
          </a:p>
          <a:p>
            <a:pPr eaLnBrk="1" hangingPunct="1"/>
            <a:r>
              <a:rPr lang="en-US" dirty="0" smtClean="0"/>
              <a:t>B. </a:t>
            </a:r>
            <a:r>
              <a:rPr lang="en-US" dirty="0" smtClean="0">
                <a:solidFill>
                  <a:srgbClr val="009900"/>
                </a:solidFill>
              </a:rPr>
              <a:t>Grade</a:t>
            </a:r>
            <a:r>
              <a:rPr lang="en-US" dirty="0" smtClean="0"/>
              <a:t>, SE or better.  All oils are good enough.  Diesels use a different type.</a:t>
            </a:r>
          </a:p>
          <a:p>
            <a:pPr eaLnBrk="1" hangingPunct="1"/>
            <a:r>
              <a:rPr lang="en-US" dirty="0" smtClean="0"/>
              <a:t>C. </a:t>
            </a:r>
            <a:r>
              <a:rPr lang="en-US" dirty="0" smtClean="0">
                <a:solidFill>
                  <a:srgbClr val="009900"/>
                </a:solidFill>
              </a:rPr>
              <a:t>Weight</a:t>
            </a:r>
            <a:r>
              <a:rPr lang="en-US" dirty="0" smtClean="0"/>
              <a:t>. Consult your owner's manual</a:t>
            </a:r>
          </a:p>
          <a:p>
            <a:pPr eaLnBrk="1" hangingPunct="1"/>
            <a:r>
              <a:rPr lang="en-US" dirty="0" smtClean="0"/>
              <a:t>D. Always use the </a:t>
            </a:r>
            <a:r>
              <a:rPr lang="en-US" dirty="0" smtClean="0">
                <a:solidFill>
                  <a:srgbClr val="009900"/>
                </a:solidFill>
              </a:rPr>
              <a:t>SAME</a:t>
            </a:r>
            <a:r>
              <a:rPr lang="en-US" dirty="0" smtClean="0"/>
              <a:t> brand and weight.   </a:t>
            </a:r>
          </a:p>
        </p:txBody>
      </p:sp>
      <p:pic>
        <p:nvPicPr>
          <p:cNvPr id="26626" name="Picture 2" descr="http://s1.hubimg.com/u/223700_f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4191000" cy="4714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Fuel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Fuel tank: stores fuel</a:t>
            </a:r>
          </a:p>
          <a:p>
            <a:r>
              <a:rPr lang="en-US" dirty="0" smtClean="0"/>
              <a:t>Fuel pump: moves fuel from tank</a:t>
            </a:r>
          </a:p>
          <a:p>
            <a:r>
              <a:rPr lang="en-US" dirty="0" smtClean="0"/>
              <a:t>Fuel filter: removes impurities</a:t>
            </a:r>
          </a:p>
          <a:p>
            <a:r>
              <a:rPr lang="en-US" dirty="0" smtClean="0"/>
              <a:t>Carburetor/fuel injectors: mix fuel</a:t>
            </a:r>
          </a:p>
          <a:p>
            <a:r>
              <a:rPr lang="en-US" dirty="0" smtClean="0"/>
              <a:t>with air and put into cylinder</a:t>
            </a:r>
          </a:p>
          <a:p>
            <a:r>
              <a:rPr lang="en-US" dirty="0" smtClean="0"/>
              <a:t>Air filter: removes dust from air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3010" name="Picture 2" descr="http://www.2carpros.com/images/articles/engine/fuel_system/diagram/fuel_injection_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3238500" cy="3676651"/>
          </a:xfrm>
          <a:prstGeom prst="rect">
            <a:avLst/>
          </a:prstGeom>
          <a:noFill/>
        </p:spPr>
      </p:pic>
      <p:pic>
        <p:nvPicPr>
          <p:cNvPr id="43012" name="Picture 4" descr="http://hdabob.com/FuelInje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987040"/>
            <a:ext cx="4171950" cy="3337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Cooling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Cooling Systems: keep engine from overheating</a:t>
            </a:r>
          </a:p>
          <a:p>
            <a:r>
              <a:rPr lang="en-US" dirty="0" smtClean="0"/>
              <a:t>Circulates coolant</a:t>
            </a:r>
          </a:p>
          <a:p>
            <a:r>
              <a:rPr lang="en-US" dirty="0" smtClean="0"/>
              <a:t>Water &amp; Antifreeze</a:t>
            </a:r>
          </a:p>
          <a:p>
            <a:r>
              <a:rPr lang="en-US" dirty="0" smtClean="0"/>
              <a:t>Stored in radiator and overflow tank</a:t>
            </a:r>
          </a:p>
          <a:p>
            <a:r>
              <a:rPr lang="en-US" dirty="0" smtClean="0"/>
              <a:t>Water pump pushes coolant through engine</a:t>
            </a:r>
          </a:p>
          <a:p>
            <a:r>
              <a:rPr lang="en-US" dirty="0" smtClean="0"/>
              <a:t>Thermostat keeps temp constant</a:t>
            </a:r>
            <a:endParaRPr lang="en-US" dirty="0"/>
          </a:p>
        </p:txBody>
      </p:sp>
      <p:pic>
        <p:nvPicPr>
          <p:cNvPr id="24578" name="Picture 2" descr="https://encrypted-tbn2.gstatic.com/images?q=tbn:ANd9GcQw0CMIcRebP8HkbOvW9n3i79F2jhuBnP0N6P-1HENCw7K_9WxlF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078" y="4419600"/>
            <a:ext cx="2873898" cy="2152651"/>
          </a:xfrm>
          <a:prstGeom prst="rect">
            <a:avLst/>
          </a:prstGeom>
          <a:noFill/>
        </p:spPr>
      </p:pic>
      <p:pic>
        <p:nvPicPr>
          <p:cNvPr id="24580" name="Picture 4" descr="http://www.maplesoft.com/SizedImages/image.ashx?file=0dcc438da04c3574ab5a86483a1df7d7_364_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495800"/>
            <a:ext cx="3810000" cy="1988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Carbon Monoxide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1"/>
            <a:ext cx="8153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 Odorless, colorless &amp; tasteless</a:t>
            </a:r>
          </a:p>
          <a:p>
            <a:r>
              <a:rPr lang="en-US" dirty="0" smtClean="0"/>
              <a:t> Small amounts make you sleepy/headache:</a:t>
            </a:r>
          </a:p>
          <a:p>
            <a:r>
              <a:rPr lang="en-US" dirty="0" smtClean="0"/>
              <a:t> reduce ability of red blood cells to carry oxygen</a:t>
            </a:r>
          </a:p>
          <a:p>
            <a:r>
              <a:rPr lang="en-US" dirty="0" smtClean="0"/>
              <a:t> Large amounts: will kill you</a:t>
            </a:r>
          </a:p>
          <a:p>
            <a:r>
              <a:rPr lang="en-US" dirty="0" smtClean="0"/>
              <a:t> Avoid driving in a car with a leaky exhaust pipe</a:t>
            </a:r>
          </a:p>
          <a:p>
            <a:r>
              <a:rPr lang="en-US" dirty="0" smtClean="0"/>
              <a:t> Gases may leak into car</a:t>
            </a:r>
          </a:p>
          <a:p>
            <a:r>
              <a:rPr lang="en-US" dirty="0" smtClean="0"/>
              <a:t> Don’t….</a:t>
            </a:r>
          </a:p>
          <a:p>
            <a:r>
              <a:rPr lang="en-US" dirty="0" smtClean="0"/>
              <a:t>– Run car in closed garage</a:t>
            </a:r>
          </a:p>
          <a:p>
            <a:r>
              <a:rPr lang="en-US" dirty="0" smtClean="0"/>
              <a:t>– Sit in parked car with windows closed &amp; heater running</a:t>
            </a:r>
          </a:p>
        </p:txBody>
      </p:sp>
      <p:pic>
        <p:nvPicPr>
          <p:cNvPr id="23554" name="Picture 2" descr="http://townipproject.wikispaces.com/file/view/car_exhaust.jpg/33876843/278x170/car_exhau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5700" y="609600"/>
            <a:ext cx="24130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Coolant (anti-freeze)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325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A. Strong enough to protect your engine. You can buy a hydrometer at Advance for a couple bucks, test it.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B. Clean. When it becomes dirty, have the system flushed and replaced with new </a:t>
            </a:r>
            <a:br>
              <a:rPr lang="en-US" dirty="0" smtClean="0"/>
            </a:br>
            <a:r>
              <a:rPr lang="en-US" dirty="0" smtClean="0"/>
              <a:t>coolant.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Be careful about the new GM coolants, they can NOT be mixed with ethylene glycol.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</TotalTime>
  <Words>733</Words>
  <Application>Microsoft Office PowerPoint</Application>
  <PresentationFormat>On-screen Show (4:3)</PresentationFormat>
  <Paragraphs>79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Urban</vt:lpstr>
      <vt:lpstr>Vehicle Maintenance</vt:lpstr>
      <vt:lpstr>Oil</vt:lpstr>
      <vt:lpstr>Changing your oil</vt:lpstr>
      <vt:lpstr>Selection of an oil</vt:lpstr>
      <vt:lpstr>Fuel System</vt:lpstr>
      <vt:lpstr>Slide 6</vt:lpstr>
      <vt:lpstr>Cooling Systems</vt:lpstr>
      <vt:lpstr>Carbon Monoxide</vt:lpstr>
      <vt:lpstr>Coolant (anti-freeze)</vt:lpstr>
      <vt:lpstr>Batteries </vt:lpstr>
      <vt:lpstr>Tune ups</vt:lpstr>
      <vt:lpstr>Timing belts</vt:lpstr>
      <vt:lpstr>Brakes </vt:lpstr>
      <vt:lpstr>Tires</vt:lpstr>
      <vt:lpstr>Tires</vt:lpstr>
      <vt:lpstr>Warning Light </vt:lpstr>
      <vt:lpstr>The dreaded check engine light </vt:lpstr>
      <vt:lpstr>If you find an honest repair place...</vt:lpstr>
    </vt:vector>
  </TitlesOfParts>
  <Company>Sampson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Vehicle Maintenance</dc:title>
  <dc:creator>SCS</dc:creator>
  <cp:lastModifiedBy>SCS</cp:lastModifiedBy>
  <cp:revision>4</cp:revision>
  <dcterms:created xsi:type="dcterms:W3CDTF">2013-02-15T14:27:44Z</dcterms:created>
  <dcterms:modified xsi:type="dcterms:W3CDTF">2013-05-08T12:41:54Z</dcterms:modified>
</cp:coreProperties>
</file>